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79" r:id="rId4"/>
    <p:sldId id="275" r:id="rId5"/>
    <p:sldId id="276" r:id="rId6"/>
    <p:sldId id="277" r:id="rId7"/>
    <p:sldId id="278" r:id="rId8"/>
    <p:sldId id="274" r:id="rId9"/>
    <p:sldId id="257" r:id="rId10"/>
    <p:sldId id="258" r:id="rId11"/>
    <p:sldId id="261" r:id="rId12"/>
    <p:sldId id="262" r:id="rId13"/>
    <p:sldId id="263" r:id="rId14"/>
    <p:sldId id="264" r:id="rId15"/>
    <p:sldId id="265" r:id="rId16"/>
    <p:sldId id="267" r:id="rId17"/>
    <p:sldId id="268" r:id="rId18"/>
    <p:sldId id="272" r:id="rId19"/>
    <p:sldId id="273" r:id="rId20"/>
    <p:sldId id="259" r:id="rId21"/>
    <p:sldId id="266" r:id="rId22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5F7C4A5-9A93-4154-9DAA-D1B3559C799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848492B-65EA-46E4-AB2F-158BA1787F41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25349327"/>
      </p:ext>
    </p:extLst>
  </p:cSld>
  <p:clrMapOvr>
    <a:masterClrMapping/>
  </p:clrMapOvr>
  <p:transition spd="slow" advClick="0" advTm="4000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7C4A5-9A93-4154-9DAA-D1B3559C799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8492B-65EA-46E4-AB2F-158BA1787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137034"/>
      </p:ext>
    </p:extLst>
  </p:cSld>
  <p:clrMapOvr>
    <a:masterClrMapping/>
  </p:clrMapOvr>
  <p:transition spd="slow" advClick="0" advTm="4000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7C4A5-9A93-4154-9DAA-D1B3559C799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8492B-65EA-46E4-AB2F-158BA1787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333153"/>
      </p:ext>
    </p:extLst>
  </p:cSld>
  <p:clrMapOvr>
    <a:masterClrMapping/>
  </p:clrMapOvr>
  <p:transition spd="slow" advClick="0" advTm="4000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7C4A5-9A93-4154-9DAA-D1B3559C799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8492B-65EA-46E4-AB2F-158BA1787F41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1706355"/>
      </p:ext>
    </p:extLst>
  </p:cSld>
  <p:clrMapOvr>
    <a:masterClrMapping/>
  </p:clrMapOvr>
  <p:transition spd="slow" advClick="0" advTm="4000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7C4A5-9A93-4154-9DAA-D1B3559C799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8492B-65EA-46E4-AB2F-158BA1787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04285"/>
      </p:ext>
    </p:extLst>
  </p:cSld>
  <p:clrMapOvr>
    <a:masterClrMapping/>
  </p:clrMapOvr>
  <p:transition spd="slow" advClick="0" advTm="4000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7C4A5-9A93-4154-9DAA-D1B3559C799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8492B-65EA-46E4-AB2F-158BA1787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113916"/>
      </p:ext>
    </p:extLst>
  </p:cSld>
  <p:clrMapOvr>
    <a:masterClrMapping/>
  </p:clrMapOvr>
  <p:transition spd="slow" advClick="0" advTm="4000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7C4A5-9A93-4154-9DAA-D1B3559C799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8492B-65EA-46E4-AB2F-158BA1787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210513"/>
      </p:ext>
    </p:extLst>
  </p:cSld>
  <p:clrMapOvr>
    <a:masterClrMapping/>
  </p:clrMapOvr>
  <p:transition spd="slow" advClick="0" advTm="4000"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7C4A5-9A93-4154-9DAA-D1B3559C799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8492B-65EA-46E4-AB2F-158BA1787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397803"/>
      </p:ext>
    </p:extLst>
  </p:cSld>
  <p:clrMapOvr>
    <a:masterClrMapping/>
  </p:clrMapOvr>
  <p:transition spd="slow" advClick="0" advTm="4000"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7C4A5-9A93-4154-9DAA-D1B3559C799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8492B-65EA-46E4-AB2F-158BA1787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189652"/>
      </p:ext>
    </p:extLst>
  </p:cSld>
  <p:clrMapOvr>
    <a:masterClrMapping/>
  </p:clrMapOvr>
  <p:transition spd="slow" advClick="0" advTm="4000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7C4A5-9A93-4154-9DAA-D1B3559C799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8492B-65EA-46E4-AB2F-158BA1787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567202"/>
      </p:ext>
    </p:extLst>
  </p:cSld>
  <p:clrMapOvr>
    <a:masterClrMapping/>
  </p:clrMapOvr>
  <p:transition spd="slow" advClick="0" advTm="4000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7C4A5-9A93-4154-9DAA-D1B3559C799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8492B-65EA-46E4-AB2F-158BA1787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732301"/>
      </p:ext>
    </p:extLst>
  </p:cSld>
  <p:clrMapOvr>
    <a:masterClrMapping/>
  </p:clrMapOvr>
  <p:transition spd="slow" advClick="0" advTm="4000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7C4A5-9A93-4154-9DAA-D1B3559C799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8492B-65EA-46E4-AB2F-158BA1787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913873"/>
      </p:ext>
    </p:extLst>
  </p:cSld>
  <p:clrMapOvr>
    <a:masterClrMapping/>
  </p:clrMapOvr>
  <p:transition spd="slow" advClick="0" advTm="4000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7C4A5-9A93-4154-9DAA-D1B3559C799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8492B-65EA-46E4-AB2F-158BA1787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950825"/>
      </p:ext>
    </p:extLst>
  </p:cSld>
  <p:clrMapOvr>
    <a:masterClrMapping/>
  </p:clrMapOvr>
  <p:transition spd="slow" advClick="0" advTm="4000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7C4A5-9A93-4154-9DAA-D1B3559C799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8492B-65EA-46E4-AB2F-158BA1787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27100"/>
      </p:ext>
    </p:extLst>
  </p:cSld>
  <p:clrMapOvr>
    <a:masterClrMapping/>
  </p:clrMapOvr>
  <p:transition spd="slow" advClick="0" advTm="4000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7C4A5-9A93-4154-9DAA-D1B3559C799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8492B-65EA-46E4-AB2F-158BA1787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342702"/>
      </p:ext>
    </p:extLst>
  </p:cSld>
  <p:clrMapOvr>
    <a:masterClrMapping/>
  </p:clrMapOvr>
  <p:transition spd="slow" advClick="0" advTm="4000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7C4A5-9A93-4154-9DAA-D1B3559C799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8492B-65EA-46E4-AB2F-158BA1787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95915"/>
      </p:ext>
    </p:extLst>
  </p:cSld>
  <p:clrMapOvr>
    <a:masterClrMapping/>
  </p:clrMapOvr>
  <p:transition spd="slow" advClick="0" advTm="4000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7C4A5-9A93-4154-9DAA-D1B3559C799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8492B-65EA-46E4-AB2F-158BA1787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787015"/>
      </p:ext>
    </p:extLst>
  </p:cSld>
  <p:clrMapOvr>
    <a:masterClrMapping/>
  </p:clrMapOvr>
  <p:transition spd="slow" advClick="0" advTm="4000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5F7C4A5-9A93-4154-9DAA-D1B3559C799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848492B-65EA-46E4-AB2F-158BA1787F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681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ransition spd="slow" advClick="0" advTm="4000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9600" dirty="0" smtClean="0"/>
              <a:t>75 лет ПОБЕДЫ!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Ладушки - Прадедушка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07774.81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292754"/>
      </p:ext>
    </p:extLst>
  </p:cSld>
  <p:clrMapOvr>
    <a:masterClrMapping/>
  </p:clrMapOvr>
  <p:transition spd="slow" advClick="0" advTm="3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182" numSld="999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70509_1101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4019028"/>
      </p:ext>
    </p:extLst>
  </p:cSld>
  <p:clrMapOvr>
    <a:masterClrMapping/>
  </p:clrMapOvr>
  <p:transition spd="slow" advClick="0" advTm="4000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378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241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9973855"/>
      </p:ext>
    </p:extLst>
  </p:cSld>
  <p:clrMapOvr>
    <a:masterClrMapping/>
  </p:clrMapOvr>
  <p:transition spd="slow" advClick="0" advTm="4000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379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10352" y="-900753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33123920"/>
      </p:ext>
    </p:extLst>
  </p:cSld>
  <p:clrMapOvr>
    <a:masterClrMapping/>
  </p:clrMapOvr>
  <p:transition spd="slow" advClick="0" advTm="4000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380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35687" cy="6853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58019437"/>
      </p:ext>
    </p:extLst>
  </p:cSld>
  <p:clrMapOvr>
    <a:masterClrMapping/>
  </p:clrMapOvr>
  <p:transition spd="slow" advClick="0" advTm="4000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38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241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58597325"/>
      </p:ext>
    </p:extLst>
  </p:cSld>
  <p:clrMapOvr>
    <a:masterClrMapping/>
  </p:clrMapOvr>
  <p:transition spd="slow" advClick="0" advTm="4000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381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63766602"/>
      </p:ext>
    </p:extLst>
  </p:cSld>
  <p:clrMapOvr>
    <a:masterClrMapping/>
  </p:clrMapOvr>
  <p:transition spd="slow" advClick="0" advTm="4000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60509-WA000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3035589"/>
      </p:ext>
    </p:extLst>
  </p:cSld>
  <p:clrMapOvr>
    <a:masterClrMapping/>
  </p:clrMapOvr>
  <p:transition spd="slow" advClick="0" advTm="4000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60509-WA000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5744864"/>
      </p:ext>
    </p:extLst>
  </p:cSld>
  <p:clrMapOvr>
    <a:masterClrMapping/>
  </p:clrMapOvr>
  <p:transition spd="slow" advClick="0" advTm="3000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60509-WA004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60019891"/>
      </p:ext>
    </p:extLst>
  </p:cSld>
  <p:clrMapOvr>
    <a:masterClrMapping/>
  </p:clrMapOvr>
  <p:transition spd="slow" advClick="0" advTm="3000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70509-WA002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6453973"/>
      </p:ext>
    </p:extLst>
  </p:cSld>
  <p:clrMapOvr>
    <a:masterClrMapping/>
  </p:clrMapOvr>
  <p:transition spd="slow" advClick="0" advTm="3000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76869" y="122830"/>
            <a:ext cx="10394707" cy="52517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семья ежегодно принимает участие в акции </a:t>
            </a:r>
          </a:p>
          <a:p>
            <a:pPr marL="0" indent="0" algn="ctr">
              <a:buNone/>
            </a:pP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"Бессмертный полк"</a:t>
            </a:r>
          </a:p>
        </p:txBody>
      </p:sp>
    </p:spTree>
    <p:extLst>
      <p:ext uri="{BB962C8B-B14F-4D97-AF65-F5344CB8AC3E}">
        <p14:creationId xmlns:p14="http://schemas.microsoft.com/office/powerpoint/2010/main" val="3534316893"/>
      </p:ext>
    </p:extLst>
  </p:cSld>
  <p:clrMapOvr>
    <a:masterClrMapping/>
  </p:clrMapOvr>
  <p:transition spd="slow" advClick="0" advTm="3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00502_1825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14029" cy="4435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20200502_182545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059" y="1286301"/>
            <a:ext cx="5909481" cy="4432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0521699"/>
      </p:ext>
    </p:extLst>
  </p:cSld>
  <p:clrMapOvr>
    <a:masterClrMapping/>
  </p:clrMapOvr>
  <p:transition spd="slow" advClick="0" advTm="4000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60509-WA00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50404255"/>
      </p:ext>
    </p:extLst>
  </p:cSld>
  <p:clrMapOvr>
    <a:masterClrMapping/>
  </p:clrMapOvr>
  <p:transition spd="slow" advClick="0" advTm="4000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95534"/>
            <a:ext cx="10394707" cy="527905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 участие в акции мы посвящаем своим дедушкам, прадедушкам и прапрадедушкам, которые участвовали в Великой Отечественной войне 1941 - 1945 гг.</a:t>
            </a:r>
          </a:p>
        </p:txBody>
      </p:sp>
    </p:spTree>
    <p:extLst>
      <p:ext uri="{BB962C8B-B14F-4D97-AF65-F5344CB8AC3E}">
        <p14:creationId xmlns:p14="http://schemas.microsoft.com/office/powerpoint/2010/main" val="3299220202"/>
      </p:ext>
    </p:extLst>
  </p:cSld>
  <p:clrMapOvr>
    <a:masterClrMapping/>
  </p:clrMapOvr>
  <p:transition spd="slow" advClick="0" advTm="3000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77060" cy="5285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7561" y="876040"/>
            <a:ext cx="10394707" cy="331118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Алтухов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 Гаврилович</a:t>
            </a:r>
          </a:p>
          <a:p>
            <a:pPr algn="ctr"/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капитан</a:t>
            </a:r>
          </a:p>
          <a:p>
            <a:pPr algn="ctr"/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 Красной звезды</a:t>
            </a:r>
          </a:p>
        </p:txBody>
      </p:sp>
    </p:spTree>
    <p:extLst>
      <p:ext uri="{BB962C8B-B14F-4D97-AF65-F5344CB8AC3E}">
        <p14:creationId xmlns:p14="http://schemas.microsoft.com/office/powerpoint/2010/main" val="4082502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4000">
        <p14:reveal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191" y="450375"/>
            <a:ext cx="3394132" cy="5076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90265" y="616733"/>
            <a:ext cx="10394707" cy="331118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Коробицин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 Тимофеевич</a:t>
            </a:r>
          </a:p>
          <a:p>
            <a:pPr algn="ctr"/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красноармеец</a:t>
            </a:r>
          </a:p>
        </p:txBody>
      </p:sp>
    </p:spTree>
    <p:extLst>
      <p:ext uri="{BB962C8B-B14F-4D97-AF65-F5344CB8AC3E}">
        <p14:creationId xmlns:p14="http://schemas.microsoft.com/office/powerpoint/2010/main" val="304996868"/>
      </p:ext>
    </p:extLst>
  </p:cSld>
  <p:clrMapOvr>
    <a:masterClrMapping/>
  </p:clrMapOvr>
  <p:transition spd="slow" advClick="0" advTm="4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926"/>
            <a:ext cx="3425588" cy="5005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49323" y="1746913"/>
            <a:ext cx="10394707" cy="2385726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Худяков </a:t>
            </a:r>
          </a:p>
          <a:p>
            <a:pPr marL="0" indent="0" algn="ctr">
              <a:buNone/>
            </a:pPr>
            <a:r>
              <a:rPr lang="ru-RU" sz="1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Егор Павлович</a:t>
            </a:r>
          </a:p>
          <a:p>
            <a:pPr algn="ctr"/>
            <a:endParaRPr lang="ru-RU" sz="14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связист</a:t>
            </a:r>
          </a:p>
          <a:p>
            <a:pPr algn="ctr"/>
            <a:endParaRPr lang="ru-RU" sz="14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 Красной звезды</a:t>
            </a:r>
          </a:p>
          <a:p>
            <a:pPr marL="0" indent="0" algn="ctr">
              <a:buNone/>
            </a:pPr>
            <a:r>
              <a:rPr lang="ru-RU" sz="1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за отвагу</a:t>
            </a:r>
          </a:p>
          <a:p>
            <a:pPr marL="0" indent="0" algn="ctr">
              <a:buNone/>
            </a:pPr>
            <a:r>
              <a:rPr lang="ru-RU" sz="1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за боевые заслуги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7698066"/>
      </p:ext>
    </p:extLst>
  </p:cSld>
  <p:clrMapOvr>
    <a:masterClrMapping/>
  </p:clrMapOvr>
  <p:transition spd="slow" advClick="0" advTm="4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89" y="164053"/>
            <a:ext cx="3541874" cy="4626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08630" y="1856096"/>
            <a:ext cx="10394707" cy="19516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Чапаев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Чапай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Исаевич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лейтенант</a:t>
            </a: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Красной звезды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 Славы III ст., II ст.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 Красного Знамени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за отвагу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за боевые заслуги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за взятие Кенигсберга</a:t>
            </a:r>
          </a:p>
        </p:txBody>
      </p:sp>
    </p:spTree>
    <p:extLst>
      <p:ext uri="{BB962C8B-B14F-4D97-AF65-F5344CB8AC3E}">
        <p14:creationId xmlns:p14="http://schemas.microsoft.com/office/powerpoint/2010/main" val="763890926"/>
      </p:ext>
    </p:extLst>
  </p:cSld>
  <p:clrMapOvr>
    <a:masterClrMapping/>
  </p:clrMapOvr>
  <p:transition spd="slow" advClick="0" advTm="4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70509-WA004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69126579"/>
      </p:ext>
    </p:extLst>
  </p:cSld>
  <p:clrMapOvr>
    <a:masterClrMapping/>
  </p:clrMapOvr>
  <p:transition spd="slow" advClick="0" advTm="4000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70509_1046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1613046"/>
      </p:ext>
    </p:extLst>
  </p:cSld>
  <p:clrMapOvr>
    <a:masterClrMapping/>
  </p:clrMapOvr>
  <p:transition spd="slow" advClick="0" advTm="4000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87</TotalTime>
  <Words>94</Words>
  <Application>Microsoft Office PowerPoint</Application>
  <PresentationFormat>Широкоэкранный</PresentationFormat>
  <Paragraphs>32</Paragraphs>
  <Slides>21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Impact</vt:lpstr>
      <vt:lpstr>Times New Roman</vt:lpstr>
      <vt:lpstr>Главное мероприятие</vt:lpstr>
      <vt:lpstr>75 лет ПОБЕДЫ!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75 лет ПОБЕДЫ!</dc:title>
  <dc:creator>Ольга</dc:creator>
  <cp:lastModifiedBy>Ольга</cp:lastModifiedBy>
  <cp:revision>1</cp:revision>
  <dcterms:created xsi:type="dcterms:W3CDTF">2020-05-02T19:21:36Z</dcterms:created>
  <dcterms:modified xsi:type="dcterms:W3CDTF">2020-05-02T20:49:31Z</dcterms:modified>
</cp:coreProperties>
</file>