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9" r:id="rId4"/>
    <p:sldId id="275" r:id="rId5"/>
    <p:sldId id="276" r:id="rId6"/>
    <p:sldId id="277" r:id="rId7"/>
    <p:sldId id="278" r:id="rId8"/>
    <p:sldId id="274" r:id="rId9"/>
    <p:sldId id="257" r:id="rId10"/>
    <p:sldId id="258" r:id="rId11"/>
    <p:sldId id="261" r:id="rId12"/>
    <p:sldId id="262" r:id="rId13"/>
    <p:sldId id="263" r:id="rId14"/>
    <p:sldId id="264" r:id="rId15"/>
    <p:sldId id="265" r:id="rId16"/>
    <p:sldId id="267" r:id="rId17"/>
    <p:sldId id="268" r:id="rId18"/>
    <p:sldId id="272" r:id="rId19"/>
    <p:sldId id="273" r:id="rId20"/>
    <p:sldId id="259" r:id="rId21"/>
    <p:sldId id="266" r:id="rId2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5349327"/>
      </p:ext>
    </p:extLst>
  </p:cSld>
  <p:clrMapOvr>
    <a:masterClrMapping/>
  </p:clrMapOvr>
  <p:transition spd="slow" advClick="0" advTm="4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37034"/>
      </p:ext>
    </p:extLst>
  </p:cSld>
  <p:clrMapOvr>
    <a:masterClrMapping/>
  </p:clrMapOvr>
  <p:transition spd="slow" advClick="0" advTm="4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33153"/>
      </p:ext>
    </p:extLst>
  </p:cSld>
  <p:clrMapOvr>
    <a:masterClrMapping/>
  </p:clrMapOvr>
  <p:transition spd="slow" advClick="0" advTm="4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706355"/>
      </p:ext>
    </p:extLst>
  </p:cSld>
  <p:clrMapOvr>
    <a:masterClrMapping/>
  </p:clrMapOvr>
  <p:transition spd="slow" advClick="0" advTm="4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04285"/>
      </p:ext>
    </p:extLst>
  </p:cSld>
  <p:clrMapOvr>
    <a:masterClrMapping/>
  </p:clrMapOvr>
  <p:transition spd="slow" advClick="0" advTm="4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13916"/>
      </p:ext>
    </p:extLst>
  </p:cSld>
  <p:clrMapOvr>
    <a:masterClrMapping/>
  </p:clrMapOvr>
  <p:transition spd="slow" advClick="0" advTm="4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10513"/>
      </p:ext>
    </p:extLst>
  </p:cSld>
  <p:clrMapOvr>
    <a:masterClrMapping/>
  </p:clrMapOvr>
  <p:transition spd="slow" advClick="0" advTm="4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97803"/>
      </p:ext>
    </p:extLst>
  </p:cSld>
  <p:clrMapOvr>
    <a:masterClrMapping/>
  </p:clrMapOvr>
  <p:transition spd="slow" advClick="0" advTm="4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89652"/>
      </p:ext>
    </p:extLst>
  </p:cSld>
  <p:clrMapOvr>
    <a:masterClrMapping/>
  </p:clrMapOvr>
  <p:transition spd="slow" advClick="0" advTm="4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67202"/>
      </p:ext>
    </p:extLst>
  </p:cSld>
  <p:clrMapOvr>
    <a:masterClrMapping/>
  </p:clrMapOvr>
  <p:transition spd="slow" advClick="0" advTm="4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32301"/>
      </p:ext>
    </p:extLst>
  </p:cSld>
  <p:clrMapOvr>
    <a:masterClrMapping/>
  </p:clrMapOvr>
  <p:transition spd="slow" advClick="0" advTm="4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13873"/>
      </p:ext>
    </p:extLst>
  </p:cSld>
  <p:clrMapOvr>
    <a:masterClrMapping/>
  </p:clrMapOvr>
  <p:transition spd="slow" advClick="0" advTm="4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0825"/>
      </p:ext>
    </p:extLst>
  </p:cSld>
  <p:clrMapOvr>
    <a:masterClrMapping/>
  </p:clrMapOvr>
  <p:transition spd="slow" advClick="0" advTm="4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7100"/>
      </p:ext>
    </p:extLst>
  </p:cSld>
  <p:clrMapOvr>
    <a:masterClrMapping/>
  </p:clrMapOvr>
  <p:transition spd="slow" advClick="0" advTm="4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42702"/>
      </p:ext>
    </p:extLst>
  </p:cSld>
  <p:clrMapOvr>
    <a:masterClrMapping/>
  </p:clrMapOvr>
  <p:transition spd="slow" advClick="0" advTm="4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95915"/>
      </p:ext>
    </p:extLst>
  </p:cSld>
  <p:clrMapOvr>
    <a:masterClrMapping/>
  </p:clrMapOvr>
  <p:transition spd="slow" advClick="0" advTm="4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87015"/>
      </p:ext>
    </p:extLst>
  </p:cSld>
  <p:clrMapOvr>
    <a:masterClrMapping/>
  </p:clrMapOvr>
  <p:transition spd="slow" advClick="0" advTm="4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F7C4A5-9A93-4154-9DAA-D1B3559C799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48492B-65EA-46E4-AB2F-158BA178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Click="0" advTm="4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dirty="0" smtClean="0"/>
              <a:t>75 лет ПОБЕДЫ!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Ладушки - Прадедуш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774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9275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09_110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019028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7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997385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7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0352" y="-90075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3123920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5687" cy="685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019437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59732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766602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60509-WA0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3035589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60509-WA0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74486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60509-WA0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0019891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509-WA0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645397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6869" y="122830"/>
            <a:ext cx="10394707" cy="52517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семья ежегодно принимает участие в акции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"Бессмертный полк"</a:t>
            </a:r>
          </a:p>
        </p:txBody>
      </p:sp>
    </p:spTree>
    <p:extLst>
      <p:ext uri="{BB962C8B-B14F-4D97-AF65-F5344CB8AC3E}">
        <p14:creationId xmlns:p14="http://schemas.microsoft.com/office/powerpoint/2010/main" val="353431689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0502_182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4029" cy="443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200502_1825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9" y="1286301"/>
            <a:ext cx="5909481" cy="443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521699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60509-WA0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40425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95534"/>
            <a:ext cx="10394707" cy="52790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участие в акции мы посвящаем своим дедушкам, прадедушкам и прапрадедушкам, которые участвовали в Великой Отечественной войне 1941 - 1945 гг.</a:t>
            </a:r>
          </a:p>
        </p:txBody>
      </p:sp>
    </p:spTree>
    <p:extLst>
      <p:ext uri="{BB962C8B-B14F-4D97-AF65-F5344CB8AC3E}">
        <p14:creationId xmlns:p14="http://schemas.microsoft.com/office/powerpoint/2010/main" val="329922020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7060" cy="528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7561" y="876040"/>
            <a:ext cx="10394707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Алтухов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Гаврилович</a:t>
            </a:r>
          </a:p>
          <a:p>
            <a:pPr algn="ctr"/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</a:t>
            </a:r>
          </a:p>
          <a:p>
            <a:pPr algn="ctr"/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</a:t>
            </a:r>
          </a:p>
        </p:txBody>
      </p:sp>
    </p:spTree>
    <p:extLst>
      <p:ext uri="{BB962C8B-B14F-4D97-AF65-F5344CB8AC3E}">
        <p14:creationId xmlns:p14="http://schemas.microsoft.com/office/powerpoint/2010/main" val="408250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91" y="450375"/>
            <a:ext cx="3394132" cy="507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90265" y="616733"/>
            <a:ext cx="10394707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Коробицин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Тимофеевич</a:t>
            </a:r>
          </a:p>
          <a:p>
            <a:pPr algn="ctr"/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красноармеец</a:t>
            </a:r>
          </a:p>
        </p:txBody>
      </p:sp>
    </p:spTree>
    <p:extLst>
      <p:ext uri="{BB962C8B-B14F-4D97-AF65-F5344CB8AC3E}">
        <p14:creationId xmlns:p14="http://schemas.microsoft.com/office/powerpoint/2010/main" val="304996868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26"/>
            <a:ext cx="3425588" cy="500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9323" y="1746913"/>
            <a:ext cx="10394707" cy="238572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Худяков </a:t>
            </a:r>
          </a:p>
          <a:p>
            <a:pPr marL="0" indent="0" algn="ctr">
              <a:buNone/>
            </a:pPr>
            <a:r>
              <a:rPr lang="ru-RU" sz="1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 Павлович</a:t>
            </a:r>
          </a:p>
          <a:p>
            <a:pPr algn="ctr"/>
            <a:endParaRPr lang="ru-RU" sz="1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связист</a:t>
            </a:r>
          </a:p>
          <a:p>
            <a:pPr algn="ctr"/>
            <a:endParaRPr lang="ru-RU" sz="1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</a:t>
            </a:r>
          </a:p>
          <a:p>
            <a:pPr marL="0" indent="0" algn="ctr">
              <a:buNone/>
            </a:pPr>
            <a:r>
              <a:rPr lang="ru-RU" sz="1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отвагу</a:t>
            </a:r>
          </a:p>
          <a:p>
            <a:pPr marL="0" indent="0" algn="ctr">
              <a:buNone/>
            </a:pPr>
            <a:r>
              <a:rPr lang="ru-RU" sz="1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боевые заслуги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698066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89" y="164053"/>
            <a:ext cx="3541874" cy="462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08630" y="1856096"/>
            <a:ext cx="10394707" cy="19516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Чапаев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Чапай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Исаевич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лейтенант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звезды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Славы III ст., II ст.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Красного Знамени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отвагу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боевые заслуги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взятие Кенигсберга</a:t>
            </a:r>
          </a:p>
        </p:txBody>
      </p:sp>
    </p:spTree>
    <p:extLst>
      <p:ext uri="{BB962C8B-B14F-4D97-AF65-F5344CB8AC3E}">
        <p14:creationId xmlns:p14="http://schemas.microsoft.com/office/powerpoint/2010/main" val="763890926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509-WA0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9126579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09_1046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613046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87</TotalTime>
  <Words>94</Words>
  <Application>Microsoft Office PowerPoint</Application>
  <PresentationFormat>Широкоэкранный</PresentationFormat>
  <Paragraphs>32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Impact</vt:lpstr>
      <vt:lpstr>Times New Roman</vt:lpstr>
      <vt:lpstr>Главное мероприятие</vt:lpstr>
      <vt:lpstr>75 лет ПОБЕДЫ!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 лет ПОБЕДЫ!</dc:title>
  <dc:creator>Ольга</dc:creator>
  <cp:lastModifiedBy>Ольга</cp:lastModifiedBy>
  <cp:revision>1</cp:revision>
  <dcterms:created xsi:type="dcterms:W3CDTF">2020-05-02T19:21:36Z</dcterms:created>
  <dcterms:modified xsi:type="dcterms:W3CDTF">2020-05-02T20:49:31Z</dcterms:modified>
</cp:coreProperties>
</file>