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65" r:id="rId9"/>
    <p:sldId id="269" r:id="rId10"/>
    <p:sldId id="268" r:id="rId11"/>
    <p:sldId id="267" r:id="rId12"/>
    <p:sldId id="266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772400" cy="1180728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- детский сад компенсирующего вида № 266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420888"/>
            <a:ext cx="7200800" cy="252028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ДОО</a:t>
            </a:r>
          </a:p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«Юный архитектор - 2017» 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95536" y="332656"/>
            <a:ext cx="1428760" cy="112853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5139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8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920881" cy="59406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0425_0928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7968885" cy="59766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9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7968885" cy="59766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32656"/>
            <a:ext cx="4731990" cy="6309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0_162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380662"/>
            <a:ext cx="4659982" cy="62133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0_1623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100392" cy="6075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4_1736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8028384" cy="6021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544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7992888" cy="59946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619 -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7872875" cy="59046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6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40668"/>
            <a:ext cx="8100392" cy="6075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0425_092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476672"/>
            <a:ext cx="4536504" cy="6048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70425_092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8244408" cy="61833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830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</TotalTime>
  <Words>20</Words>
  <Application>Microsoft Office PowerPoint</Application>
  <PresentationFormat>Экран (4:3)</PresentationFormat>
  <Paragraphs>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Муниципальное бюджетное дошкольное образовательное учреждение  - детский сад компенсирующего вида № 266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- детский сад компенсирующего вида № 266</dc:title>
  <dc:creator>Пользователь</dc:creator>
  <cp:lastModifiedBy>User</cp:lastModifiedBy>
  <cp:revision>5</cp:revision>
  <dcterms:created xsi:type="dcterms:W3CDTF">2019-02-12T08:22:06Z</dcterms:created>
  <dcterms:modified xsi:type="dcterms:W3CDTF">2019-02-12T18:33:49Z</dcterms:modified>
</cp:coreProperties>
</file>