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65" r:id="rId9"/>
    <p:sldId id="269" r:id="rId10"/>
    <p:sldId id="268" r:id="rId11"/>
    <p:sldId id="267" r:id="rId12"/>
    <p:sldId id="266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32656"/>
            <a:ext cx="7772400" cy="1180728"/>
          </a:xfrm>
        </p:spPr>
        <p:txBody>
          <a:bodyPr>
            <a:noAutofit/>
          </a:bodyPr>
          <a:lstStyle/>
          <a:p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 - детский сад компенсирующего вида № 266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420888"/>
            <a:ext cx="7200800" cy="252028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ДОО</a:t>
            </a:r>
          </a:p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«Юный архитектор - 2017» 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95536" y="332656"/>
            <a:ext cx="1428760" cy="112853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513992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70425_0928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620688"/>
            <a:ext cx="7920881" cy="59406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830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170425_0928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7968885" cy="59766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830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70425_0929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7968885" cy="59766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830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70425_0929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32656"/>
            <a:ext cx="4731990" cy="63093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830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70420_1621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80662"/>
            <a:ext cx="4659982" cy="62133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830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70420_1623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8100392" cy="60752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830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70424_1736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8028384" cy="60212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830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70425_092544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7992888" cy="59946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830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70425_092619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548680"/>
            <a:ext cx="7872875" cy="59046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830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70425_092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40668"/>
            <a:ext cx="8100392" cy="60752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830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70425_0927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476672"/>
            <a:ext cx="4536504" cy="60486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830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70425_0928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8244408" cy="61833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8307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</TotalTime>
  <Words>20</Words>
  <Application>Microsoft Office PowerPoint</Application>
  <PresentationFormat>Экран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Муниципальное бюджетное дошкольное образовательное учреждение  - детский сад компенсирующего вида № 266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- детский сад компенсирующего вида № 266</dc:title>
  <dc:creator>Пользователь</dc:creator>
  <cp:lastModifiedBy>User</cp:lastModifiedBy>
  <cp:revision>5</cp:revision>
  <dcterms:created xsi:type="dcterms:W3CDTF">2019-02-12T08:22:06Z</dcterms:created>
  <dcterms:modified xsi:type="dcterms:W3CDTF">2019-02-12T18:33:49Z</dcterms:modified>
</cp:coreProperties>
</file>