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462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theme" Target="theme/theme1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viewProps" Target="viewProps.xml" /><Relationship Id="rId2" Type="http://schemas.openxmlformats.org/officeDocument/2006/relationships/slide" Target="slides/slid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presProps" Target="presProps.xml" /><Relationship Id="rId5" Type="http://schemas.openxmlformats.org/officeDocument/2006/relationships/slide" Target="slides/slide4.xml" /><Relationship Id="rId10" Type="http://schemas.openxmlformats.org/officeDocument/2006/relationships/slide" Target="slides/slide9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tableStyles" Target="tableStyles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C0ECF-3520-49DB-8F12-6FBFDFADB5BC}" type="datetimeFigureOut">
              <a:rPr lang="ru-RU" smtClean="0"/>
              <a:t>15.05.2020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C4025-0948-4C3D-85CA-798FA5BB65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29614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C0ECF-3520-49DB-8F12-6FBFDFADB5BC}" type="datetimeFigureOut">
              <a:rPr lang="ru-RU" smtClean="0"/>
              <a:t>15.05.2020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C4025-0948-4C3D-85CA-798FA5BB65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82249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C0ECF-3520-49DB-8F12-6FBFDFADB5BC}" type="datetimeFigureOut">
              <a:rPr lang="ru-RU" smtClean="0"/>
              <a:t>15.05.2020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C4025-0948-4C3D-85CA-798FA5BB65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53264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C0ECF-3520-49DB-8F12-6FBFDFADB5BC}" type="datetimeFigureOut">
              <a:rPr lang="ru-RU" smtClean="0"/>
              <a:t>15.05.2020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C4025-0948-4C3D-85CA-798FA5BB65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46065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C0ECF-3520-49DB-8F12-6FBFDFADB5BC}" type="datetimeFigureOut">
              <a:rPr lang="ru-RU" smtClean="0"/>
              <a:t>15.05.2020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C4025-0948-4C3D-85CA-798FA5BB65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66670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C0ECF-3520-49DB-8F12-6FBFDFADB5BC}" type="datetimeFigureOut">
              <a:rPr lang="ru-RU" smtClean="0"/>
              <a:t>15.05.2020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C4025-0948-4C3D-85CA-798FA5BB65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1608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C0ECF-3520-49DB-8F12-6FBFDFADB5BC}" type="datetimeFigureOut">
              <a:rPr lang="ru-RU" smtClean="0"/>
              <a:t>15.05.2020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C4025-0948-4C3D-85CA-798FA5BB65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77761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C0ECF-3520-49DB-8F12-6FBFDFADB5BC}" type="datetimeFigureOut">
              <a:rPr lang="ru-RU" smtClean="0"/>
              <a:t>15.05.2020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C4025-0948-4C3D-85CA-798FA5BB65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42141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C0ECF-3520-49DB-8F12-6FBFDFADB5BC}" type="datetimeFigureOut">
              <a:rPr lang="ru-RU" smtClean="0"/>
              <a:t>15.05.2020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C4025-0948-4C3D-85CA-798FA5BB65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14156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C0ECF-3520-49DB-8F12-6FBFDFADB5BC}" type="datetimeFigureOut">
              <a:rPr lang="ru-RU" smtClean="0"/>
              <a:t>15.05.2020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C4025-0948-4C3D-85CA-798FA5BB65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51190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C0ECF-3520-49DB-8F12-6FBFDFADB5BC}" type="datetimeFigureOut">
              <a:rPr lang="ru-RU" smtClean="0"/>
              <a:t>15.05.2020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C4025-0948-4C3D-85CA-798FA5BB65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30993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image" Target="../media/image1.jpeg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4C0ECF-3520-49DB-8F12-6FBFDFADB5BC}" type="datetimeFigureOut">
              <a:rPr lang="ru-RU" smtClean="0"/>
              <a:t>15.05.2020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FC4025-0948-4C3D-85CA-798FA5BB65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97024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 /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1.xml" 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 /><Relationship Id="rId2" Type="http://schemas.openxmlformats.org/officeDocument/2006/relationships/image" Target="../media/image3.png" /><Relationship Id="rId1" Type="http://schemas.openxmlformats.org/officeDocument/2006/relationships/slideLayout" Target="../slideLayouts/slideLayout7.xml" 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 /><Relationship Id="rId2" Type="http://schemas.openxmlformats.org/officeDocument/2006/relationships/image" Target="../media/image4.png" /><Relationship Id="rId1" Type="http://schemas.openxmlformats.org/officeDocument/2006/relationships/slideLayout" Target="../slideLayouts/slideLayout7.xml" 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4.wdp" /><Relationship Id="rId2" Type="http://schemas.openxmlformats.org/officeDocument/2006/relationships/image" Target="../media/image5.png" /><Relationship Id="rId1" Type="http://schemas.openxmlformats.org/officeDocument/2006/relationships/slideLayout" Target="../slideLayouts/slideLayout7.xml" /><Relationship Id="rId5" Type="http://schemas.microsoft.com/office/2007/relationships/hdphoto" Target="../media/hdphoto5.wdp" /><Relationship Id="rId4" Type="http://schemas.openxmlformats.org/officeDocument/2006/relationships/image" Target="../media/image6.png" 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6.wdp" /><Relationship Id="rId2" Type="http://schemas.openxmlformats.org/officeDocument/2006/relationships/image" Target="../media/image7.png" /><Relationship Id="rId1" Type="http://schemas.openxmlformats.org/officeDocument/2006/relationships/slideLayout" Target="../slideLayouts/slideLayout7.xml" 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7.wdp" /><Relationship Id="rId2" Type="http://schemas.openxmlformats.org/officeDocument/2006/relationships/image" Target="../media/image8.png" /><Relationship Id="rId1" Type="http://schemas.openxmlformats.org/officeDocument/2006/relationships/slideLayout" Target="../slideLayouts/slideLayout7.xml" 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8.wdp" /><Relationship Id="rId2" Type="http://schemas.openxmlformats.org/officeDocument/2006/relationships/image" Target="../media/image9.png" /><Relationship Id="rId1" Type="http://schemas.openxmlformats.org/officeDocument/2006/relationships/slideLayout" Target="../slideLayouts/slideLayout7.xml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 /><Relationship Id="rId2" Type="http://schemas.openxmlformats.org/officeDocument/2006/relationships/image" Target="../media/image10.png" /><Relationship Id="rId1" Type="http://schemas.openxmlformats.org/officeDocument/2006/relationships/slideLayout" Target="../slideLayouts/slideLayout7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-104889"/>
            <a:ext cx="7772400" cy="3533889"/>
          </a:xfrm>
        </p:spPr>
        <p:txBody>
          <a:bodyPr>
            <a:normAutofit/>
          </a:bodyPr>
          <a:lstStyle/>
          <a:p>
            <a:r>
              <a:rPr lang="ru-RU" i="1" u="sng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Презентация</a:t>
            </a:r>
            <a:r>
              <a:rPr lang="ru-RU" i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по </a:t>
            </a:r>
            <a:r>
              <a:rPr lang="ru-RU" i="1" u="sng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лепки</a:t>
            </a:r>
            <a:r>
              <a:rPr lang="ru-RU" i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из </a:t>
            </a:r>
            <a:r>
              <a:rPr lang="ru-RU" i="1" u="sng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солёного</a:t>
            </a:r>
            <a:r>
              <a:rPr lang="ru-RU" i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теста Улитка</a:t>
            </a:r>
            <a:br>
              <a:rPr lang="ru-RU" i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</a:br>
            <a:r>
              <a:rPr lang="ru-RU" i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2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14 группа</a:t>
            </a:r>
            <a:endParaRPr lang="ru-RU" i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11" b="99624" l="10012" r="100000">
                        <a14:backgroundMark x1="69783" y1="9219" x2="69783" y2="9219"/>
                        <a14:backgroundMark x1="61279" y1="12324" x2="61279" y2="12324"/>
                        <a14:backgroundMark x1="88299" y1="17874" x2="88299" y2="17874"/>
                        <a14:backgroundMark x1="76659" y1="88711" x2="76659" y2="88711"/>
                        <a14:backgroundMark x1="88782" y1="89652" x2="88782" y2="89652"/>
                        <a14:backgroundMark x1="92883" y1="86359" x2="92883" y2="86359"/>
                        <a14:backgroundMark x1="98251" y1="67733" x2="98251" y2="67733"/>
                        <a14:backgroundMark x1="97949" y1="81562" x2="97949" y2="81562"/>
                        <a14:backgroundMark x1="97105" y1="92004" x2="97105" y2="92004"/>
                        <a14:backgroundMark x1="84198" y1="92474" x2="84198" y2="92474"/>
                        <a14:backgroundMark x1="80941" y1="82502" x2="80941" y2="82502"/>
                        <a14:backgroundMark x1="84680" y1="85889" x2="84680" y2="85889"/>
                        <a14:backgroundMark x1="72376" y1="95579" x2="72376" y2="95579"/>
                        <a14:backgroundMark x1="77563" y1="27187" x2="77563" y2="27187"/>
                        <a14:backgroundMark x1="76055" y1="28692" x2="76055" y2="28692"/>
                        <a14:backgroundMark x1="83776" y1="23612" x2="83776" y2="2361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748643" y="2758368"/>
            <a:ext cx="6395357" cy="4099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178078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5517232"/>
            <a:ext cx="8301608" cy="1070992"/>
          </a:xfrm>
        </p:spPr>
        <p:txBody>
          <a:bodyPr>
            <a:normAutofit fontScale="90000"/>
          </a:bodyPr>
          <a:lstStyle/>
          <a:p>
            <a:r>
              <a:rPr lang="ru-RU" sz="3600" b="1" dirty="0"/>
              <a:t>Материалы:</a:t>
            </a:r>
            <a:r>
              <a:rPr lang="ru-RU" sz="3100" dirty="0"/>
              <a:t> Соленое тесто, дощечки, салфетки.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332656"/>
            <a:ext cx="8229600" cy="475252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sz="3500" b="1" u="sng" dirty="0"/>
              <a:t>Задачи:</a:t>
            </a:r>
          </a:p>
          <a:p>
            <a:pPr marL="0" indent="0">
              <a:buNone/>
            </a:pPr>
            <a:endParaRPr lang="ru-RU" sz="3500" b="1" u="sng" dirty="0"/>
          </a:p>
          <a:p>
            <a:pPr marL="0" indent="0">
              <a:buNone/>
            </a:pPr>
            <a:r>
              <a:rPr lang="ru-RU" dirty="0"/>
              <a:t>1.Развивать мелкую моторику, способствовать развитию речи. </a:t>
            </a:r>
          </a:p>
          <a:p>
            <a:pPr marL="0" indent="0">
              <a:buNone/>
            </a:pPr>
            <a:r>
              <a:rPr lang="ru-RU" dirty="0"/>
              <a:t>2.Учить создавать пластический образ путем преобразования одной формы в другую (сворачивание столбика в спираль); </a:t>
            </a:r>
          </a:p>
          <a:p>
            <a:pPr marL="0" indent="0">
              <a:buNone/>
            </a:pPr>
            <a:r>
              <a:rPr lang="ru-RU" dirty="0"/>
              <a:t>3.Развивать восприятие, воображение, чувство формы; </a:t>
            </a:r>
          </a:p>
          <a:p>
            <a:pPr marL="0" indent="0">
              <a:buNone/>
            </a:pPr>
            <a:r>
              <a:rPr lang="ru-RU" dirty="0"/>
              <a:t>4.Воспитывать активность, уверенность, настойчивость в реализации замысла.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120053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backgroundMark x1="40683" y1="87879" x2="40683" y2="8787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7584" y="1700808"/>
            <a:ext cx="7284153" cy="102442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67544" y="3660149"/>
            <a:ext cx="7920879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/>
              <a:t>Шаг 1. Из теста скатываем вот такую колбаску </a:t>
            </a:r>
            <a:r>
              <a:rPr lang="ru-RU" sz="3200" i="1" dirty="0"/>
              <a:t>(зауженную с одной из сторон</a:t>
            </a:r>
            <a:r>
              <a:rPr lang="ru-RU" i="1" dirty="0"/>
              <a:t>)</a:t>
            </a:r>
            <a:r>
              <a:rPr lang="ru-RU" dirty="0"/>
              <a:t>.</a:t>
            </a:r>
          </a:p>
          <a:p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927676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854" b="89781" l="2291" r="89892">
                        <a14:foregroundMark x1="4582" y1="64234" x2="4582" y2="6423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9632" y="-33619"/>
            <a:ext cx="7068536" cy="261021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827584" y="2551837"/>
            <a:ext cx="792088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/>
              <a:t>Шаг 2. С помощью кисточки и воды смачиваем слепленную колбаску примерно чуть больше половины (начиная с зауженной стороны) и начинаем скручивать в рулет, также начиная с зауженной стороны.</a:t>
            </a:r>
          </a:p>
        </p:txBody>
      </p:sp>
    </p:spTree>
    <p:extLst>
      <p:ext uri="{BB962C8B-B14F-4D97-AF65-F5344CB8AC3E}">
        <p14:creationId xmlns:p14="http://schemas.microsoft.com/office/powerpoint/2010/main" val="25735846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3568" y="548680"/>
            <a:ext cx="4332015" cy="1944216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53645" y="4653136"/>
            <a:ext cx="763284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/>
              <a:t>Шаг 3. С помощью обратной стороны кисточки сделаем улитке два углубления- глазки.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8936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84168" y="0"/>
            <a:ext cx="1532812" cy="3816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55754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1520" y="476672"/>
            <a:ext cx="2615688" cy="607602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059832" y="1268760"/>
            <a:ext cx="572412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/>
              <a:t>Шаг 4. Из теста скатаем маленький шарик-носик и приклеим его между глаз.</a:t>
            </a:r>
          </a:p>
        </p:txBody>
      </p:sp>
    </p:spTree>
    <p:extLst>
      <p:ext uri="{BB962C8B-B14F-4D97-AF65-F5344CB8AC3E}">
        <p14:creationId xmlns:p14="http://schemas.microsoft.com/office/powerpoint/2010/main" val="41081887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96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79504" y="3140968"/>
            <a:ext cx="4464496" cy="3390811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97425" y="2780928"/>
            <a:ext cx="604867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/>
              <a:t>Шаг 6. В голову улитки вставляем трубочки-рожки.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05437" y="404664"/>
            <a:ext cx="583264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/>
              <a:t>Шаг 5. Берём трубочку для коктейля и отрезаем от неё две маленькие трубочки-рожки улитки.</a:t>
            </a:r>
          </a:p>
        </p:txBody>
      </p:sp>
    </p:spTree>
    <p:extLst>
      <p:ext uri="{BB962C8B-B14F-4D97-AF65-F5344CB8AC3E}">
        <p14:creationId xmlns:p14="http://schemas.microsoft.com/office/powerpoint/2010/main" val="7321634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74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43074" y="1844824"/>
            <a:ext cx="4277244" cy="422108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32119" y="363421"/>
            <a:ext cx="8312468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/>
              <a:t>Закрашиваем всю улитку выбранным цветом. </a:t>
            </a:r>
          </a:p>
          <a:p>
            <a:r>
              <a:rPr lang="ru-RU" sz="3200" dirty="0"/>
              <a:t>Раковину дети украшают по своему желанию.</a:t>
            </a:r>
          </a:p>
        </p:txBody>
      </p:sp>
    </p:spTree>
    <p:extLst>
      <p:ext uri="{BB962C8B-B14F-4D97-AF65-F5344CB8AC3E}">
        <p14:creationId xmlns:p14="http://schemas.microsoft.com/office/powerpoint/2010/main" val="14163513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8436"/>
          <a:stretch/>
        </p:blipFill>
        <p:spPr bwMode="auto">
          <a:xfrm>
            <a:off x="179512" y="310869"/>
            <a:ext cx="3672408" cy="53294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3968" y="1196752"/>
            <a:ext cx="4680520" cy="263279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838278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</TotalTime>
  <Words>169</Words>
  <Application>Microsoft Office PowerPoint</Application>
  <PresentationFormat>Экран (4:3)</PresentationFormat>
  <Paragraphs>17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Презентация по лепки из солёного теста Улитка 14 группа</vt:lpstr>
      <vt:lpstr>Материалы: Соленое тесто, дощечки, салфетки.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Конспект занятия по лепке во 2 младшей группе «Улитки в аквариуме»</dc:title>
  <dc:creator>Комьютер</dc:creator>
  <cp:lastModifiedBy>Неизвестный пользователь</cp:lastModifiedBy>
  <cp:revision>9</cp:revision>
  <dcterms:created xsi:type="dcterms:W3CDTF">2018-02-24T04:46:45Z</dcterms:created>
  <dcterms:modified xsi:type="dcterms:W3CDTF">2020-05-14T19:37:56Z</dcterms:modified>
</cp:coreProperties>
</file>