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mpe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-59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D640A-984B-4BF2-833A-A8F32EBD00DB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50F7F-D789-4F7B-AEE2-310C37C228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8487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D640A-984B-4BF2-833A-A8F32EBD00DB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50F7F-D789-4F7B-AEE2-310C37C228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8080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D640A-984B-4BF2-833A-A8F32EBD00DB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50F7F-D789-4F7B-AEE2-310C37C228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9971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D640A-984B-4BF2-833A-A8F32EBD00DB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50F7F-D789-4F7B-AEE2-310C37C228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9982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D640A-984B-4BF2-833A-A8F32EBD00DB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50F7F-D789-4F7B-AEE2-310C37C228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82315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D640A-984B-4BF2-833A-A8F32EBD00DB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50F7F-D789-4F7B-AEE2-310C37C228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3724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D640A-984B-4BF2-833A-A8F32EBD00DB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50F7F-D789-4F7B-AEE2-310C37C228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5148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D640A-984B-4BF2-833A-A8F32EBD00DB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50F7F-D789-4F7B-AEE2-310C37C228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69362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D640A-984B-4BF2-833A-A8F32EBD00DB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50F7F-D789-4F7B-AEE2-310C37C228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9185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D640A-984B-4BF2-833A-A8F32EBD00DB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50F7F-D789-4F7B-AEE2-310C37C228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37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D640A-984B-4BF2-833A-A8F32EBD00DB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50F7F-D789-4F7B-AEE2-310C37C228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223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D640A-984B-4BF2-833A-A8F32EBD00DB}" type="datetimeFigureOut">
              <a:rPr lang="ru-RU" smtClean="0"/>
              <a:pPr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50F7F-D789-4F7B-AEE2-310C37C228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4867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media1.mp3"/><Relationship Id="rId6" Type="http://schemas.microsoft.com/office/2007/relationships/media" Target="../media/media1.mp3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hdphoto" Target="../media/hdphoto1.wdp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microsoft.com/office/2007/relationships/hdphoto" Target="../media/hdphoto1.wdp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microsoft.com/office/2007/relationships/hdphoto" Target="../media/hdphoto1.wdp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1.wdp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microsoft.com/office/2007/relationships/hdphoto" Target="../media/hdphoto1.wdp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gif"/><Relationship Id="rId3" Type="http://schemas.microsoft.com/office/2007/relationships/hdphoto" Target="../media/hdphoto1.wdp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3" Type="http://schemas.microsoft.com/office/2007/relationships/media" Target="../media/media1.mp3"/><Relationship Id="rId7" Type="http://schemas.openxmlformats.org/officeDocument/2006/relationships/image" Target="../media/image24.gi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.mp3"/><Relationship Id="rId6" Type="http://schemas.openxmlformats.org/officeDocument/2006/relationships/image" Target="../media/image23.gif"/><Relationship Id="rId5" Type="http://schemas.openxmlformats.org/officeDocument/2006/relationships/image" Target="../media/image1.jpe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microsoft.com/office/2007/relationships/hdphoto" Target="../media/hdphoto1.wdp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microsoft.com/office/2007/relationships/hdphoto" Target="../media/hdphoto1.wdp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microsoft.com/office/2007/relationships/hdphoto" Target="../media/hdphoto1.wdp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1.wdp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microsoft.com/office/2007/relationships/hdphoto" Target="../media/hdphoto1.wdp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microsoft.com/office/2007/relationships/hdphoto" Target="../media/hdphoto1.wdp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microsoft.com/office/2007/relationships/hdphoto" Target="../media/hdphoto1.wdp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st2.depositphotos.com/4022475/8908/v/950/depositphotos_89082320-stock-illustration-laundry-service-seamless-vector-patter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8574"/>
            <a:ext cx="12192000" cy="676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74320" y="2450592"/>
            <a:ext cx="11420856" cy="304698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ru-RU" sz="9600" b="1" smtClean="0">
                <a:ln w="22225">
                  <a:solidFill>
                    <a:srgbClr val="002060"/>
                  </a:solidFill>
                  <a:prstDash val="solid"/>
                </a:ln>
                <a:solidFill>
                  <a:srgbClr val="C00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Стираем </a:t>
            </a:r>
            <a:r>
              <a:rPr lang="ru-RU" sz="9600" b="1" dirty="0" smtClean="0">
                <a:ln w="22225">
                  <a:solidFill>
                    <a:srgbClr val="002060"/>
                  </a:solidFill>
                  <a:prstDash val="solid"/>
                </a:ln>
                <a:solidFill>
                  <a:srgbClr val="C00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и гладим</a:t>
            </a:r>
            <a:endParaRPr lang="ru-RU" sz="9600" b="1" dirty="0">
              <a:ln w="22225">
                <a:solidFill>
                  <a:srgbClr val="002060"/>
                </a:solidFill>
                <a:prstDash val="solid"/>
              </a:ln>
              <a:solidFill>
                <a:srgbClr val="C000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1028" name="Picture 4" descr="https://100macterov.ru/images/stories/ctirmach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012" y="2409824"/>
            <a:ext cx="2847975" cy="284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www.gifki.org/data/media/1277/glazhenie-i-glazhka-animatsionnaya-kartinka-0015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28029" y="2523744"/>
            <a:ext cx="2463959" cy="2463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Фон - Детская, милая, забавная мелодия 1 (mp3cut.net)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68667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13415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get.wallhere.com/photo/water-sky-green-blue-pattern-circle-lines-bright-aqua-point-line-computer-wallpaper-font-azure-blotches-ands-7731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6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79777" y="789748"/>
            <a:ext cx="4086795" cy="6154009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512772" y="365125"/>
            <a:ext cx="3021017" cy="6408992"/>
            <a:chOff x="228900" y="361139"/>
            <a:chExt cx="3021017" cy="6408992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8900" y="361139"/>
              <a:ext cx="3021017" cy="6408992"/>
            </a:xfrm>
            <a:prstGeom prst="rect">
              <a:avLst/>
            </a:prstGeom>
          </p:spPr>
        </p:pic>
        <p:pic>
          <p:nvPicPr>
            <p:cNvPr id="8" name="Рисунок 7" descr="https://avatars.mds.yandex.net/get-pdb/1648099/79cb8618-7dfc-44cb-a0a2-c5a133d0e6bc/s1200?webp=false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0114" y="5300543"/>
              <a:ext cx="1121840" cy="123755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Прямоугольник 8"/>
            <p:cNvSpPr/>
            <p:nvPr/>
          </p:nvSpPr>
          <p:spPr>
            <a:xfrm>
              <a:off x="1010276" y="5177388"/>
              <a:ext cx="1703170" cy="1500809"/>
            </a:xfrm>
            <a:prstGeom prst="rect">
              <a:avLst/>
            </a:prstGeom>
            <a:noFill/>
            <a:ln w="762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9267359" y="5104763"/>
            <a:ext cx="1703170" cy="1500809"/>
            <a:chOff x="8983487" y="5100777"/>
            <a:chExt cx="1703170" cy="1500809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8983487" y="5100777"/>
              <a:ext cx="1703170" cy="1500809"/>
            </a:xfrm>
            <a:prstGeom prst="rect">
              <a:avLst/>
            </a:prstGeom>
            <a:noFill/>
            <a:ln w="762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" name="Рисунок 11" descr="https://raspechatat-raskraski.online/wp-content/uploads/2020/05/bukva-l.png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7353" y="5300543"/>
              <a:ext cx="1166357" cy="112013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" name="Группа 14"/>
          <p:cNvGrpSpPr/>
          <p:nvPr/>
        </p:nvGrpSpPr>
        <p:grpSpPr>
          <a:xfrm>
            <a:off x="4204252" y="1918252"/>
            <a:ext cx="2723322" cy="2713383"/>
            <a:chOff x="4204252" y="1918252"/>
            <a:chExt cx="2723322" cy="2713383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4204252" y="1918252"/>
              <a:ext cx="2723322" cy="2713383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 descr="https://xn--m1acbmma6e.xn--p1ai/thumb/2/ZuoIGRMwuBwwH_9o2ieL7A/800r800/d/sharf.png"/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8956" y="2370906"/>
              <a:ext cx="1891417" cy="2091763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xmlns="" val="124357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7037E-6 L -0.28203 0.24189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02" y="1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37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7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7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3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37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get.wallhere.com/photo/water-sky-green-blue-pattern-circle-lines-bright-aqua-point-line-computer-wallpaper-font-azure-blotches-ands-7731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6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79777" y="789748"/>
            <a:ext cx="4086795" cy="6154009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512772" y="365125"/>
            <a:ext cx="3021017" cy="6408992"/>
            <a:chOff x="228900" y="361139"/>
            <a:chExt cx="3021017" cy="6408992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8900" y="361139"/>
              <a:ext cx="3021017" cy="6408992"/>
            </a:xfrm>
            <a:prstGeom prst="rect">
              <a:avLst/>
            </a:prstGeom>
          </p:spPr>
        </p:pic>
        <p:pic>
          <p:nvPicPr>
            <p:cNvPr id="8" name="Рисунок 7" descr="https://avatars.mds.yandex.net/get-pdb/1648099/79cb8618-7dfc-44cb-a0a2-c5a133d0e6bc/s1200?webp=false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0114" y="5300543"/>
              <a:ext cx="1121840" cy="123755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Прямоугольник 8"/>
            <p:cNvSpPr/>
            <p:nvPr/>
          </p:nvSpPr>
          <p:spPr>
            <a:xfrm>
              <a:off x="1010276" y="5177388"/>
              <a:ext cx="1703170" cy="1500809"/>
            </a:xfrm>
            <a:prstGeom prst="rect">
              <a:avLst/>
            </a:prstGeom>
            <a:noFill/>
            <a:ln w="762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9267359" y="5104763"/>
            <a:ext cx="1703170" cy="1500809"/>
            <a:chOff x="8983487" y="5100777"/>
            <a:chExt cx="1703170" cy="1500809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8983487" y="5100777"/>
              <a:ext cx="1703170" cy="1500809"/>
            </a:xfrm>
            <a:prstGeom prst="rect">
              <a:avLst/>
            </a:prstGeom>
            <a:noFill/>
            <a:ln w="762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" name="Рисунок 11" descr="https://raspechatat-raskraski.online/wp-content/uploads/2020/05/bukva-l.png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7353" y="5300543"/>
              <a:ext cx="1166357" cy="112013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3" name="Рисунок 12" descr="http://getdrawings.com/cliparts/tee-shirt-clipart-26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68112" y="1871511"/>
            <a:ext cx="3148951" cy="2992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166654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3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2.22222E-6 L 0.33269 0.04676 " pathEditMode="relative" rAng="0" ptsTypes="AA">
                                      <p:cBhvr>
                                        <p:cTn id="11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28" y="2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3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get.wallhere.com/photo/water-sky-green-blue-pattern-circle-lines-bright-aqua-point-line-computer-wallpaper-font-azure-blotches-ands-7731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6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79777" y="789748"/>
            <a:ext cx="4086795" cy="6154009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512772" y="365125"/>
            <a:ext cx="3021017" cy="6408992"/>
            <a:chOff x="228900" y="361139"/>
            <a:chExt cx="3021017" cy="6408992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8900" y="361139"/>
              <a:ext cx="3021017" cy="6408992"/>
            </a:xfrm>
            <a:prstGeom prst="rect">
              <a:avLst/>
            </a:prstGeom>
          </p:spPr>
        </p:pic>
        <p:pic>
          <p:nvPicPr>
            <p:cNvPr id="8" name="Рисунок 7" descr="https://avatars.mds.yandex.net/get-pdb/1648099/79cb8618-7dfc-44cb-a0a2-c5a133d0e6bc/s1200?webp=false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0114" y="5300543"/>
              <a:ext cx="1121840" cy="123755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Прямоугольник 8"/>
            <p:cNvSpPr/>
            <p:nvPr/>
          </p:nvSpPr>
          <p:spPr>
            <a:xfrm>
              <a:off x="1010276" y="5177388"/>
              <a:ext cx="1703170" cy="1500809"/>
            </a:xfrm>
            <a:prstGeom prst="rect">
              <a:avLst/>
            </a:prstGeom>
            <a:noFill/>
            <a:ln w="762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9267359" y="5104763"/>
            <a:ext cx="1703170" cy="1500809"/>
            <a:chOff x="8983487" y="5100777"/>
            <a:chExt cx="1703170" cy="1500809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8983487" y="5100777"/>
              <a:ext cx="1703170" cy="1500809"/>
            </a:xfrm>
            <a:prstGeom prst="rect">
              <a:avLst/>
            </a:prstGeom>
            <a:noFill/>
            <a:ln w="762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" name="Рисунок 11" descr="https://raspechatat-raskraski.online/wp-content/uploads/2020/05/bukva-l.png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7353" y="5300543"/>
              <a:ext cx="1166357" cy="112013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3" name="Рисунок 12" descr="https://gpstatic.net/products/000/239/225/original_a4jqehzhp4wq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3494" y="1779754"/>
            <a:ext cx="2459812" cy="35247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881973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81481E-6 L -0.31953 0.1699 " pathEditMode="relative" rAng="0" ptsTypes="AA">
                                      <p:cBhvr>
                                        <p:cTn id="11" dur="3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977" y="8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3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get.wallhere.com/photo/water-sky-green-blue-pattern-circle-lines-bright-aqua-point-line-computer-wallpaper-font-azure-blotches-ands-7731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6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79777" y="789748"/>
            <a:ext cx="4086795" cy="6154009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512772" y="365125"/>
            <a:ext cx="3021017" cy="6408992"/>
            <a:chOff x="228900" y="361139"/>
            <a:chExt cx="3021017" cy="6408992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8900" y="361139"/>
              <a:ext cx="3021017" cy="6408992"/>
            </a:xfrm>
            <a:prstGeom prst="rect">
              <a:avLst/>
            </a:prstGeom>
          </p:spPr>
        </p:pic>
        <p:pic>
          <p:nvPicPr>
            <p:cNvPr id="8" name="Рисунок 7" descr="https://avatars.mds.yandex.net/get-pdb/1648099/79cb8618-7dfc-44cb-a0a2-c5a133d0e6bc/s1200?webp=false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0114" y="5300543"/>
              <a:ext cx="1121840" cy="123755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Прямоугольник 8"/>
            <p:cNvSpPr/>
            <p:nvPr/>
          </p:nvSpPr>
          <p:spPr>
            <a:xfrm>
              <a:off x="1010276" y="5177388"/>
              <a:ext cx="1703170" cy="1500809"/>
            </a:xfrm>
            <a:prstGeom prst="rect">
              <a:avLst/>
            </a:prstGeom>
            <a:noFill/>
            <a:ln w="762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9267359" y="5104763"/>
            <a:ext cx="1703170" cy="1500809"/>
            <a:chOff x="8983487" y="5100777"/>
            <a:chExt cx="1703170" cy="1500809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8983487" y="5100777"/>
              <a:ext cx="1703170" cy="1500809"/>
            </a:xfrm>
            <a:prstGeom prst="rect">
              <a:avLst/>
            </a:prstGeom>
            <a:noFill/>
            <a:ln w="762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" name="Рисунок 11" descr="https://raspechatat-raskraski.online/wp-content/uploads/2020/05/bukva-l.png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7353" y="5300543"/>
              <a:ext cx="1166357" cy="112013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3" name="Рисунок 12" descr="https://clipartart.com/images/baithingsuite-clipart-2.pn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86294" y="1924447"/>
            <a:ext cx="2857500" cy="2857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697002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1.11111E-6 L 0.34062 0.02407 " pathEditMode="relative" rAng="0" ptsTypes="AA">
                                      <p:cBhvr>
                                        <p:cTn id="13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31" y="1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3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get.wallhere.com/photo/water-sky-green-blue-pattern-circle-lines-bright-aqua-point-line-computer-wallpaper-font-azure-blotches-ands-7731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6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79777" y="789748"/>
            <a:ext cx="4086795" cy="6154009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512772" y="365125"/>
            <a:ext cx="3021017" cy="6408992"/>
            <a:chOff x="228900" y="361139"/>
            <a:chExt cx="3021017" cy="6408992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8900" y="361139"/>
              <a:ext cx="3021017" cy="6408992"/>
            </a:xfrm>
            <a:prstGeom prst="rect">
              <a:avLst/>
            </a:prstGeom>
          </p:spPr>
        </p:pic>
        <p:pic>
          <p:nvPicPr>
            <p:cNvPr id="8" name="Рисунок 7" descr="https://avatars.mds.yandex.net/get-pdb/1648099/79cb8618-7dfc-44cb-a0a2-c5a133d0e6bc/s1200?webp=false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0114" y="5300543"/>
              <a:ext cx="1121840" cy="123755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Прямоугольник 8"/>
            <p:cNvSpPr/>
            <p:nvPr/>
          </p:nvSpPr>
          <p:spPr>
            <a:xfrm>
              <a:off x="1010276" y="5177388"/>
              <a:ext cx="1703170" cy="1500809"/>
            </a:xfrm>
            <a:prstGeom prst="rect">
              <a:avLst/>
            </a:prstGeom>
            <a:noFill/>
            <a:ln w="762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9267359" y="5104763"/>
            <a:ext cx="1703170" cy="1500809"/>
            <a:chOff x="8983487" y="5100777"/>
            <a:chExt cx="1703170" cy="1500809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8983487" y="5100777"/>
              <a:ext cx="1703170" cy="1500809"/>
            </a:xfrm>
            <a:prstGeom prst="rect">
              <a:avLst/>
            </a:prstGeom>
            <a:noFill/>
            <a:ln w="762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" name="Рисунок 11" descr="https://raspechatat-raskraski.online/wp-content/uploads/2020/05/bukva-l.png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7353" y="5300543"/>
              <a:ext cx="1166357" cy="112013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3" name="Рисунок 12" descr="https://ae01.alicdn.com/kf/HTB1v05sa_tYBeNjy1Xdq6xXyVXaY/-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45331" y="2306701"/>
            <a:ext cx="2909018" cy="30913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319415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4.07407E-6 L -0.31511 0.14074 " pathEditMode="relative" rAng="0" ptsTypes="AA">
                                      <p:cBhvr>
                                        <p:cTn id="11" dur="3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55" y="7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3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get.wallhere.com/photo/water-sky-green-blue-pattern-circle-lines-bright-aqua-point-line-computer-wallpaper-font-azure-blotches-ands-7731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6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79777" y="789748"/>
            <a:ext cx="4086795" cy="6154009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512772" y="365125"/>
            <a:ext cx="3021017" cy="6408992"/>
            <a:chOff x="228900" y="361139"/>
            <a:chExt cx="3021017" cy="6408992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8900" y="361139"/>
              <a:ext cx="3021017" cy="6408992"/>
            </a:xfrm>
            <a:prstGeom prst="rect">
              <a:avLst/>
            </a:prstGeom>
          </p:spPr>
        </p:pic>
        <p:pic>
          <p:nvPicPr>
            <p:cNvPr id="8" name="Рисунок 7" descr="https://avatars.mds.yandex.net/get-pdb/1648099/79cb8618-7dfc-44cb-a0a2-c5a133d0e6bc/s1200?webp=false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0114" y="5300543"/>
              <a:ext cx="1121840" cy="123755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Прямоугольник 8"/>
            <p:cNvSpPr/>
            <p:nvPr/>
          </p:nvSpPr>
          <p:spPr>
            <a:xfrm>
              <a:off x="1010276" y="5177388"/>
              <a:ext cx="1703170" cy="1500809"/>
            </a:xfrm>
            <a:prstGeom prst="rect">
              <a:avLst/>
            </a:prstGeom>
            <a:noFill/>
            <a:ln w="762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9267359" y="5104763"/>
            <a:ext cx="1703170" cy="1500809"/>
            <a:chOff x="8983487" y="5100777"/>
            <a:chExt cx="1703170" cy="1500809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8983487" y="5100777"/>
              <a:ext cx="1703170" cy="1500809"/>
            </a:xfrm>
            <a:prstGeom prst="rect">
              <a:avLst/>
            </a:prstGeom>
            <a:noFill/>
            <a:ln w="762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" name="Рисунок 11" descr="https://raspechatat-raskraski.online/wp-content/uploads/2020/05/bukva-l.png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7353" y="5300543"/>
              <a:ext cx="1166357" cy="112013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" name="Группа 14"/>
          <p:cNvGrpSpPr/>
          <p:nvPr/>
        </p:nvGrpSpPr>
        <p:grpSpPr>
          <a:xfrm>
            <a:off x="4484900" y="2189558"/>
            <a:ext cx="2941983" cy="3114971"/>
            <a:chOff x="4204252" y="2115311"/>
            <a:chExt cx="2941983" cy="3114971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4204252" y="2115311"/>
              <a:ext cx="2941983" cy="3114971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3" name="Рисунок 12" descr="https://englishforbeginner.ru/wp-content/uploads/2019/01/brjuki.gif"/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6930" y="2366043"/>
              <a:ext cx="1623626" cy="26234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xmlns="" val="3032572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3.7037E-6 L -0.31237 0.12222 " pathEditMode="relative" rAng="0" ptsTypes="AA">
                                      <p:cBhvr>
                                        <p:cTn id="11" dur="3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25" y="6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27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7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7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2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7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Фон - Детская, милая, забавная мелодия 1 (mp3cut.net)">
            <a:hlinkClick r:id="" action="ppaction://media"/>
          </p:cNvPr>
          <p:cNvPicPr>
            <a:picLocks noGrp="1" noChangeAspect="1"/>
          </p:cNvPicPr>
          <p:nvPr>
            <p:ph idx="1"/>
            <a:audi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5851525" y="3757613"/>
            <a:ext cx="487363" cy="487362"/>
          </a:xfrm>
        </p:spPr>
      </p:pic>
      <p:pic>
        <p:nvPicPr>
          <p:cNvPr id="4" name="Picture 2" descr="https://st2.depositphotos.com/4022475/8908/v/950/depositphotos_89082320-stock-illustration-laundry-service-seamless-vector-patter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8574"/>
            <a:ext cx="12192000" cy="676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gif-kartinki.ru/nadpisi/molodec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6603" y="2892418"/>
            <a:ext cx="8818701" cy="1729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www.uscb.info/media/uploaded/sites/4048/actualite/519527ca05d21_bravo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22902" y="4621578"/>
            <a:ext cx="1786421" cy="171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wdesk.ru/_ph/61/2/759371445.gif?1598005230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612" y="55567"/>
            <a:ext cx="2855981" cy="2855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01167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37805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https://get.wallhere.com/photo/water-sky-green-blue-pattern-circle-lines-bright-aqua-point-line-computer-wallpaper-font-azure-blotches-ands-7731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6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79777" y="789748"/>
            <a:ext cx="4086795" cy="61540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8900" y="361139"/>
            <a:ext cx="3021017" cy="64089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922105" y="602277"/>
            <a:ext cx="654988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Помоги хозяйкам разобрать одежду.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Вера стирает вещи со звуком Р.</a:t>
            </a: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Мила – гладит одежду со звуком Л.</a:t>
            </a:r>
            <a:endParaRPr lang="ru-RU" sz="2800" dirty="0">
              <a:solidFill>
                <a:schemeClr val="accent6">
                  <a:lumMod val="50000"/>
                </a:schemeClr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5354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get.wallhere.com/photo/water-sky-green-blue-pattern-circle-lines-bright-aqua-point-line-computer-wallpaper-font-azure-blotches-ands-7731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6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79777" y="789748"/>
            <a:ext cx="4086795" cy="6154009"/>
          </a:xfrm>
          <a:prstGeom prst="rect">
            <a:avLst/>
          </a:prstGeom>
        </p:spPr>
      </p:pic>
      <p:grpSp>
        <p:nvGrpSpPr>
          <p:cNvPr id="11" name="Группа 10"/>
          <p:cNvGrpSpPr/>
          <p:nvPr/>
        </p:nvGrpSpPr>
        <p:grpSpPr>
          <a:xfrm>
            <a:off x="512772" y="365125"/>
            <a:ext cx="3021017" cy="6408992"/>
            <a:chOff x="228900" y="361139"/>
            <a:chExt cx="3021017" cy="6408992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8900" y="361139"/>
              <a:ext cx="3021017" cy="6408992"/>
            </a:xfrm>
            <a:prstGeom prst="rect">
              <a:avLst/>
            </a:prstGeom>
          </p:spPr>
        </p:pic>
        <p:pic>
          <p:nvPicPr>
            <p:cNvPr id="7" name="Рисунок 6" descr="https://avatars.mds.yandex.net/get-pdb/1648099/79cb8618-7dfc-44cb-a0a2-c5a133d0e6bc/s1200?webp=false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0114" y="5300543"/>
              <a:ext cx="1121840" cy="123755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Прямоугольник 9"/>
            <p:cNvSpPr/>
            <p:nvPr/>
          </p:nvSpPr>
          <p:spPr>
            <a:xfrm>
              <a:off x="1010276" y="5177388"/>
              <a:ext cx="1703170" cy="1500809"/>
            </a:xfrm>
            <a:prstGeom prst="rect">
              <a:avLst/>
            </a:prstGeom>
            <a:noFill/>
            <a:ln w="762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9267359" y="5104763"/>
            <a:ext cx="1703170" cy="1500809"/>
            <a:chOff x="8983487" y="5100777"/>
            <a:chExt cx="1703170" cy="1500809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8983487" y="5100777"/>
              <a:ext cx="1703170" cy="1500809"/>
            </a:xfrm>
            <a:prstGeom prst="rect">
              <a:avLst/>
            </a:prstGeom>
            <a:noFill/>
            <a:ln w="762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" name="Рисунок 11" descr="https://raspechatat-raskraski.online/wp-content/uploads/2020/05/bukva-l.png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7353" y="5300543"/>
              <a:ext cx="1166357" cy="112013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4" name="Рисунок 13" descr="https://store.salesupdate.ru/img/products/50806-detskie-platja-dlja-hlopka-s-dlinnymi-rukavami-krasnoe-serdce-obraznyj-osennie-platja-dlja-obuv-dlja-devochek-zimnie-povsednevnye-platja-rebenok-malysh-deti-kostjumy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17504" y="1664278"/>
            <a:ext cx="3356991" cy="36362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060704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11111E-6 L 0.35599 0.04028 " pathEditMode="relative" rAng="0" ptsTypes="AA">
                                      <p:cBhvr>
                                        <p:cTn id="11" dur="4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99" y="20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https://get.wallhere.com/photo/water-sky-green-blue-pattern-circle-lines-bright-aqua-point-line-computer-wallpaper-font-azure-blotches-ands-7731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6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79777" y="789748"/>
            <a:ext cx="4086795" cy="6154009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512772" y="365125"/>
            <a:ext cx="3021017" cy="6408992"/>
            <a:chOff x="228900" y="361139"/>
            <a:chExt cx="3021017" cy="6408992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8900" y="361139"/>
              <a:ext cx="3021017" cy="6408992"/>
            </a:xfrm>
            <a:prstGeom prst="rect">
              <a:avLst/>
            </a:prstGeom>
          </p:spPr>
        </p:pic>
        <p:pic>
          <p:nvPicPr>
            <p:cNvPr id="11" name="Рисунок 10" descr="https://avatars.mds.yandex.net/get-pdb/1648099/79cb8618-7dfc-44cb-a0a2-c5a133d0e6bc/s1200?webp=false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0114" y="5300543"/>
              <a:ext cx="1121840" cy="123755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Прямоугольник 11"/>
            <p:cNvSpPr/>
            <p:nvPr/>
          </p:nvSpPr>
          <p:spPr>
            <a:xfrm>
              <a:off x="1010276" y="5177388"/>
              <a:ext cx="1703170" cy="1500809"/>
            </a:xfrm>
            <a:prstGeom prst="rect">
              <a:avLst/>
            </a:prstGeom>
            <a:noFill/>
            <a:ln w="762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9267359" y="5104763"/>
            <a:ext cx="1703170" cy="1500809"/>
            <a:chOff x="8983487" y="5100777"/>
            <a:chExt cx="1703170" cy="150080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8983487" y="5100777"/>
              <a:ext cx="1703170" cy="1500809"/>
            </a:xfrm>
            <a:prstGeom prst="rect">
              <a:avLst/>
            </a:prstGeom>
            <a:noFill/>
            <a:ln w="762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https://raspechatat-raskraski.online/wp-content/uploads/2020/05/bukva-l.png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7353" y="5300543"/>
              <a:ext cx="1166357" cy="112013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6" name="Рисунок 15" descr="https://www.korablik.ru/upload/iblock/0a1/0a1bd92f265b38645aecfefd03b3eb52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74435" y="1898374"/>
            <a:ext cx="3557546" cy="28608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002333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4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3.33333E-6 L -0.30976 0.22824 " pathEditMode="relative" rAng="0" ptsTypes="AA">
                                      <p:cBhvr>
                                        <p:cTn id="11" dur="4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95" y="1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2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get.wallhere.com/photo/water-sky-green-blue-pattern-circle-lines-bright-aqua-point-line-computer-wallpaper-font-azure-blotches-ands-7731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6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79777" y="789748"/>
            <a:ext cx="4086795" cy="6154009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512772" y="365125"/>
            <a:ext cx="3021017" cy="6408992"/>
            <a:chOff x="228900" y="361139"/>
            <a:chExt cx="3021017" cy="6408992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8900" y="361139"/>
              <a:ext cx="3021017" cy="6408992"/>
            </a:xfrm>
            <a:prstGeom prst="rect">
              <a:avLst/>
            </a:prstGeom>
          </p:spPr>
        </p:pic>
        <p:pic>
          <p:nvPicPr>
            <p:cNvPr id="8" name="Рисунок 7" descr="https://avatars.mds.yandex.net/get-pdb/1648099/79cb8618-7dfc-44cb-a0a2-c5a133d0e6bc/s1200?webp=false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0114" y="5300543"/>
              <a:ext cx="1121840" cy="123755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Прямоугольник 8"/>
            <p:cNvSpPr/>
            <p:nvPr/>
          </p:nvSpPr>
          <p:spPr>
            <a:xfrm>
              <a:off x="1010276" y="5177388"/>
              <a:ext cx="1703170" cy="1500809"/>
            </a:xfrm>
            <a:prstGeom prst="rect">
              <a:avLst/>
            </a:prstGeom>
            <a:noFill/>
            <a:ln w="762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9267359" y="5104763"/>
            <a:ext cx="1703170" cy="1500809"/>
            <a:chOff x="8983487" y="5100777"/>
            <a:chExt cx="1703170" cy="1500809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8983487" y="5100777"/>
              <a:ext cx="1703170" cy="1500809"/>
            </a:xfrm>
            <a:prstGeom prst="rect">
              <a:avLst/>
            </a:prstGeom>
            <a:noFill/>
            <a:ln w="762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" name="Рисунок 11" descr="https://raspechatat-raskraski.online/wp-content/uploads/2020/05/bukva-l.png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7353" y="5300543"/>
              <a:ext cx="1166357" cy="112013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3" name="Рисунок 12" descr="https://cdn1.ozone.ru/multimedia/1027249012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87112" y="1577924"/>
            <a:ext cx="3529951" cy="34724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805931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4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1.85185E-6 L -0.31524 0.17037 " pathEditMode="relative" rAng="0" ptsTypes="AA">
                                      <p:cBhvr>
                                        <p:cTn id="11" dur="4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68" y="8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get.wallhere.com/photo/water-sky-green-blue-pattern-circle-lines-bright-aqua-point-line-computer-wallpaper-font-azure-blotches-ands-7731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6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79777" y="789748"/>
            <a:ext cx="4086795" cy="6154009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512772" y="365125"/>
            <a:ext cx="3021017" cy="6408992"/>
            <a:chOff x="228900" y="361139"/>
            <a:chExt cx="3021017" cy="6408992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8900" y="361139"/>
              <a:ext cx="3021017" cy="6408992"/>
            </a:xfrm>
            <a:prstGeom prst="rect">
              <a:avLst/>
            </a:prstGeom>
          </p:spPr>
        </p:pic>
        <p:pic>
          <p:nvPicPr>
            <p:cNvPr id="8" name="Рисунок 7" descr="https://avatars.mds.yandex.net/get-pdb/1648099/79cb8618-7dfc-44cb-a0a2-c5a133d0e6bc/s1200?webp=false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0114" y="5300543"/>
              <a:ext cx="1121840" cy="123755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Прямоугольник 8"/>
            <p:cNvSpPr/>
            <p:nvPr/>
          </p:nvSpPr>
          <p:spPr>
            <a:xfrm>
              <a:off x="1010276" y="5177388"/>
              <a:ext cx="1703170" cy="1500809"/>
            </a:xfrm>
            <a:prstGeom prst="rect">
              <a:avLst/>
            </a:prstGeom>
            <a:noFill/>
            <a:ln w="762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9267359" y="5104763"/>
            <a:ext cx="1703170" cy="1500809"/>
            <a:chOff x="8983487" y="5100777"/>
            <a:chExt cx="1703170" cy="1500809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8983487" y="5100777"/>
              <a:ext cx="1703170" cy="1500809"/>
            </a:xfrm>
            <a:prstGeom prst="rect">
              <a:avLst/>
            </a:prstGeom>
            <a:noFill/>
            <a:ln w="762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" name="Рисунок 11" descr="https://raspechatat-raskraski.online/wp-content/uploads/2020/05/bukva-l.png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7353" y="5300543"/>
              <a:ext cx="1166357" cy="112013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" name="Группа 14"/>
          <p:cNvGrpSpPr/>
          <p:nvPr/>
        </p:nvGrpSpPr>
        <p:grpSpPr>
          <a:xfrm>
            <a:off x="4315165" y="1825625"/>
            <a:ext cx="3529951" cy="3472401"/>
            <a:chOff x="1102857" y="1649565"/>
            <a:chExt cx="3529951" cy="3472401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1102857" y="1649565"/>
              <a:ext cx="3529951" cy="3472401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3" name="Рисунок 12" descr="http://freepngdownload.com/image/thumb/tie-png-free-download-14.png"/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7263" y="1825625"/>
              <a:ext cx="2001183" cy="3152467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xmlns="" val="2932430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2.96296E-6 L 0.32708 -0.0294 " pathEditMode="relative" rAng="0" ptsTypes="AA">
                                      <p:cBhvr>
                                        <p:cTn id="11" dur="3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54" y="-1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get.wallhere.com/photo/water-sky-green-blue-pattern-circle-lines-bright-aqua-point-line-computer-wallpaper-font-azure-blotches-ands-7731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6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79777" y="789748"/>
            <a:ext cx="4086795" cy="6154009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512772" y="365125"/>
            <a:ext cx="3021017" cy="6408992"/>
            <a:chOff x="228900" y="361139"/>
            <a:chExt cx="3021017" cy="6408992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8900" y="361139"/>
              <a:ext cx="3021017" cy="6408992"/>
            </a:xfrm>
            <a:prstGeom prst="rect">
              <a:avLst/>
            </a:prstGeom>
          </p:spPr>
        </p:pic>
        <p:pic>
          <p:nvPicPr>
            <p:cNvPr id="8" name="Рисунок 7" descr="https://avatars.mds.yandex.net/get-pdb/1648099/79cb8618-7dfc-44cb-a0a2-c5a133d0e6bc/s1200?webp=false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0114" y="5300543"/>
              <a:ext cx="1121840" cy="123755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Прямоугольник 8"/>
            <p:cNvSpPr/>
            <p:nvPr/>
          </p:nvSpPr>
          <p:spPr>
            <a:xfrm>
              <a:off x="1010276" y="5177388"/>
              <a:ext cx="1703170" cy="1500809"/>
            </a:xfrm>
            <a:prstGeom prst="rect">
              <a:avLst/>
            </a:prstGeom>
            <a:noFill/>
            <a:ln w="762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9267359" y="5104763"/>
            <a:ext cx="1703170" cy="1500809"/>
            <a:chOff x="8983487" y="5100777"/>
            <a:chExt cx="1703170" cy="1500809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8983487" y="5100777"/>
              <a:ext cx="1703170" cy="1500809"/>
            </a:xfrm>
            <a:prstGeom prst="rect">
              <a:avLst/>
            </a:prstGeom>
            <a:noFill/>
            <a:ln w="762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" name="Рисунок 11" descr="https://raspechatat-raskraski.online/wp-content/uploads/2020/05/bukva-l.png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7353" y="5300543"/>
              <a:ext cx="1166357" cy="112013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3" name="Рисунок 12" descr="https://avatars.mds.yandex.net/get-pdb/754739/8f9dbaa4-296b-4b9c-b937-e86e68f64023/s1200?webp=false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40357" y="2126974"/>
            <a:ext cx="2426648" cy="31775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110091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3.33333E-6 L -0.32278 0.1118 " pathEditMode="relative" rAng="0" ptsTypes="AA">
                                      <p:cBhvr>
                                        <p:cTn id="13" dur="3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46" y="5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27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7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7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2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7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get.wallhere.com/photo/water-sky-green-blue-pattern-circle-lines-bright-aqua-point-line-computer-wallpaper-font-azure-blotches-ands-7731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6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79777" y="789748"/>
            <a:ext cx="4086795" cy="6154009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512772" y="365125"/>
            <a:ext cx="3021017" cy="6408992"/>
            <a:chOff x="228900" y="361139"/>
            <a:chExt cx="3021017" cy="6408992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8900" y="361139"/>
              <a:ext cx="3021017" cy="6408992"/>
            </a:xfrm>
            <a:prstGeom prst="rect">
              <a:avLst/>
            </a:prstGeom>
          </p:spPr>
        </p:pic>
        <p:pic>
          <p:nvPicPr>
            <p:cNvPr id="8" name="Рисунок 7" descr="https://avatars.mds.yandex.net/get-pdb/1648099/79cb8618-7dfc-44cb-a0a2-c5a133d0e6bc/s1200?webp=false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0114" y="5300543"/>
              <a:ext cx="1121840" cy="123755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Прямоугольник 8"/>
            <p:cNvSpPr/>
            <p:nvPr/>
          </p:nvSpPr>
          <p:spPr>
            <a:xfrm>
              <a:off x="1010276" y="5177388"/>
              <a:ext cx="1703170" cy="1500809"/>
            </a:xfrm>
            <a:prstGeom prst="rect">
              <a:avLst/>
            </a:prstGeom>
            <a:noFill/>
            <a:ln w="762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9267359" y="5104763"/>
            <a:ext cx="1703170" cy="1500809"/>
            <a:chOff x="8983487" y="5100777"/>
            <a:chExt cx="1703170" cy="1500809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8983487" y="5100777"/>
              <a:ext cx="1703170" cy="1500809"/>
            </a:xfrm>
            <a:prstGeom prst="rect">
              <a:avLst/>
            </a:prstGeom>
            <a:noFill/>
            <a:ln w="762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" name="Рисунок 11" descr="https://raspechatat-raskraski.online/wp-content/uploads/2020/05/bukva-l.png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7353" y="5300543"/>
              <a:ext cx="1166357" cy="112013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3" name="Рисунок 12" descr="https://www.korablik.ru/upload/iblock/39a/39a9cb324999fa8b2dd774b7c9d7ff38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91028" y="1593852"/>
            <a:ext cx="2663321" cy="35109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669546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07407E-6 L 0.33503 0.08263 " pathEditMode="relative" rAng="0" ptsTypes="AA">
                                      <p:cBhvr>
                                        <p:cTn id="11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745" y="4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3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get.wallhere.com/photo/water-sky-green-blue-pattern-circle-lines-bright-aqua-point-line-computer-wallpaper-font-azure-blotches-ands-7731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6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79777" y="789748"/>
            <a:ext cx="4086795" cy="6154009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512772" y="365125"/>
            <a:ext cx="3021017" cy="6408992"/>
            <a:chOff x="228900" y="361139"/>
            <a:chExt cx="3021017" cy="6408992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8900" y="361139"/>
              <a:ext cx="3021017" cy="6408992"/>
            </a:xfrm>
            <a:prstGeom prst="rect">
              <a:avLst/>
            </a:prstGeom>
          </p:spPr>
        </p:pic>
        <p:pic>
          <p:nvPicPr>
            <p:cNvPr id="8" name="Рисунок 7" descr="https://avatars.mds.yandex.net/get-pdb/1648099/79cb8618-7dfc-44cb-a0a2-c5a133d0e6bc/s1200?webp=false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0114" y="5300543"/>
              <a:ext cx="1121840" cy="123755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Прямоугольник 8"/>
            <p:cNvSpPr/>
            <p:nvPr/>
          </p:nvSpPr>
          <p:spPr>
            <a:xfrm>
              <a:off x="1010276" y="5177388"/>
              <a:ext cx="1703170" cy="1500809"/>
            </a:xfrm>
            <a:prstGeom prst="rect">
              <a:avLst/>
            </a:prstGeom>
            <a:noFill/>
            <a:ln w="762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9267359" y="5104763"/>
            <a:ext cx="1703170" cy="1500809"/>
            <a:chOff x="8983487" y="5100777"/>
            <a:chExt cx="1703170" cy="1500809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8983487" y="5100777"/>
              <a:ext cx="1703170" cy="1500809"/>
            </a:xfrm>
            <a:prstGeom prst="rect">
              <a:avLst/>
            </a:prstGeom>
            <a:noFill/>
            <a:ln w="762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" name="Рисунок 11" descr="https://raspechatat-raskraski.online/wp-content/uploads/2020/05/bukva-l.png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7353" y="5300543"/>
              <a:ext cx="1166357" cy="112013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3" name="Рисунок 12" descr="https://i.pinimg.com/736x/b3/0a/98/b30a98b63f5d8e87431901f704dbd001--art-crafts-poncho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85993" y="2120426"/>
            <a:ext cx="2420013" cy="30609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088559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59259E-6 L 0.33555 0.0169 " pathEditMode="relative" rAng="0" ptsTypes="AA">
                                      <p:cBhvr>
                                        <p:cTn id="11" dur="3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771" y="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2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2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23</Words>
  <Application>Microsoft Office PowerPoint</Application>
  <PresentationFormat>Произвольный</PresentationFormat>
  <Paragraphs>4</Paragraphs>
  <Slides>16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Черных А.Ю.</dc:creator>
  <cp:lastModifiedBy>7567</cp:lastModifiedBy>
  <cp:revision>14</cp:revision>
  <dcterms:created xsi:type="dcterms:W3CDTF">2020-09-03T13:40:59Z</dcterms:created>
  <dcterms:modified xsi:type="dcterms:W3CDTF">2023-09-25T17:23:43Z</dcterms:modified>
</cp:coreProperties>
</file>