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8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08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97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98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31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72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14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36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18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2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640A-984B-4BF2-833A-A8F32EBD00D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0F7F-D789-4F7B-AEE2-310C37C228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6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microsoft.com/office/2007/relationships/media" Target="../media/media1.mp3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23.gif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2.depositphotos.com/4022475/8908/v/950/depositphotos_89082320-stock-illustration-laundry-service-seamless-vector-patte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4"/>
            <a:ext cx="1219200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" y="2450592"/>
            <a:ext cx="1142085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9600" b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Стираем </a:t>
            </a:r>
            <a:r>
              <a:rPr lang="ru-RU" sz="9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и гладим</a:t>
            </a:r>
            <a:endParaRPr lang="ru-RU" sz="96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s://100macterov.ru/images/stories/ctirmach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" y="2409824"/>
            <a:ext cx="28479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gifki.org/data/media/1277/glazhenie-i-glazhka-animatsionnaya-kartinka-001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8029" y="2523744"/>
            <a:ext cx="2463959" cy="24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Фон - Детская, милая, забавная мелодия 1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6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34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204252" y="1918252"/>
            <a:ext cx="2723322" cy="2713383"/>
            <a:chOff x="4204252" y="1918252"/>
            <a:chExt cx="2723322" cy="271338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04252" y="1918252"/>
              <a:ext cx="2723322" cy="27133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https://xn--m1acbmma6e.xn--p1ai/thumb/2/ZuoIGRMwuBwwH_9o2ieL7A/800r800/d/sharf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6" y="2370906"/>
              <a:ext cx="1891417" cy="209176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243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28203 0.241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http://getdrawings.com/cliparts/tee-shirt-clipart-2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112" y="1871511"/>
            <a:ext cx="3148951" cy="2992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66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33269 0.0467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https://gpstatic.net/products/000/239/225/original_a4jqehzhp4wq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494" y="1779754"/>
            <a:ext cx="2459812" cy="352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819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1953 0.1699 " pathEditMode="relative" rAng="0" ptsTypes="AA">
                                      <p:cBhvr>
                                        <p:cTn id="11" dur="3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https://clipartart.com/images/baithingsuite-clipart-2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294" y="1924447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70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34062 0.0240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https://ae01.alicdn.com/kf/HTB1v05sa_tYBeNjy1Xdq6xXyVXaY/-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331" y="2306701"/>
            <a:ext cx="2909018" cy="3091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194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1511 0.14074 " pathEditMode="relative" rAng="0" ptsTypes="AA">
                                      <p:cBhvr>
                                        <p:cTn id="11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484900" y="2189558"/>
            <a:ext cx="2941983" cy="3114971"/>
            <a:chOff x="4204252" y="2115311"/>
            <a:chExt cx="2941983" cy="311497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204252" y="2115311"/>
              <a:ext cx="2941983" cy="31149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https://englishforbeginner.ru/wp-content/uploads/2019/01/brjuki.gif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930" y="2366043"/>
              <a:ext cx="1623626" cy="26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30325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31237 0.12222 " pathEditMode="relative" rAng="0" ptsTypes="AA">
                                      <p:cBhvr>
                                        <p:cTn id="11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Фон - Детская, милая, забавная мелодия 1 (mp3cut.net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Picture 2" descr="https://st2.depositphotos.com/4022475/8908/v/950/depositphotos_89082320-stock-illustration-laundry-service-seamless-vector-patter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4"/>
            <a:ext cx="1219200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gif-kartinki.ru/nadpisi/molodec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603" y="2892418"/>
            <a:ext cx="8818701" cy="17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uscb.info/media/uploaded/sites/4048/actualite/519527ca05d21_bravo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2902" y="4621578"/>
            <a:ext cx="1786421" cy="17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desk.ru/_ph/61/2/759371445.gif?1598005230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12" y="55567"/>
            <a:ext cx="2855981" cy="285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1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780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900" y="361139"/>
            <a:ext cx="3021017" cy="6408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2105" y="602277"/>
            <a:ext cx="6549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Помоги хозяйкам разобрать одежду.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Вера стирает вещи со звуком Р.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Мила – гладит одежду со звуком Л.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3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7" name="Рисунок 6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Рисунок 13" descr="https://store.salesupdate.ru/img/products/50806-detskie-platja-dlja-hlopka-s-dlinnymi-rukavami-krasnoe-serdce-obraznyj-osennie-platja-dlja-obuv-dlja-devochek-zimnie-povsednevnye-platja-rebenok-malysh-deti-kostjumy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504" y="1664278"/>
            <a:ext cx="3356991" cy="363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607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5599 0.04028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11" name="Рисунок 10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Рисунок 15" descr="https://www.korablik.ru/upload/iblock/0a1/0a1bd92f265b38645aecfefd03b3eb5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435" y="1898374"/>
            <a:ext cx="3557546" cy="2860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23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30976 0.22824 " pathEditMode="relative" rAng="0" ptsTypes="AA">
                                      <p:cBhvr>
                                        <p:cTn id="11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https://cdn1.ozone.ru/multimedia/10272490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112" y="1577924"/>
            <a:ext cx="3529951" cy="3472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59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31524 0.17037 " pathEditMode="relative" rAng="0" ptsTypes="AA">
                                      <p:cBhvr>
                                        <p:cTn id="1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4315165" y="1825625"/>
            <a:ext cx="3529951" cy="3472401"/>
            <a:chOff x="1102857" y="1649565"/>
            <a:chExt cx="3529951" cy="347240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02857" y="1649565"/>
              <a:ext cx="3529951" cy="34724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http://freepngdownload.com/image/thumb/tie-png-free-download-14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263" y="1825625"/>
              <a:ext cx="2001183" cy="31524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9324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32708 -0.0294 " pathEditMode="relative" rAng="0" ptsTypes="AA">
                                      <p:cBhvr>
                                        <p:cTn id="11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https://avatars.mds.yandex.net/get-pdb/754739/8f9dbaa4-296b-4b9c-b937-e86e68f64023/s1200?webp=fals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357" y="2126974"/>
            <a:ext cx="2426648" cy="3177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00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32278 0.1118 " pathEditMode="relative" rAng="0" ptsTypes="AA">
                                      <p:cBhvr>
                                        <p:cTn id="13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https://www.korablik.ru/upload/iblock/39a/39a9cb324999fa8b2dd774b7c9d7ff3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028" y="1593852"/>
            <a:ext cx="2663321" cy="3510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95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33503 0.08263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et.wallhere.com/photo/water-sky-green-blue-pattern-circle-lines-bright-aqua-point-line-computer-wallpaper-font-azure-blotches-ands-77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777" y="789748"/>
            <a:ext cx="4086795" cy="61540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12772" y="365125"/>
            <a:ext cx="3021017" cy="6408992"/>
            <a:chOff x="228900" y="361139"/>
            <a:chExt cx="3021017" cy="640899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00" y="361139"/>
              <a:ext cx="3021017" cy="6408992"/>
            </a:xfrm>
            <a:prstGeom prst="rect">
              <a:avLst/>
            </a:prstGeom>
          </p:spPr>
        </p:pic>
        <p:pic>
          <p:nvPicPr>
            <p:cNvPr id="8" name="Рисунок 7" descr="https://avatars.mds.yandex.net/get-pdb/1648099/79cb8618-7dfc-44cb-a0a2-c5a133d0e6bc/s1200?webp=fals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14" y="5300543"/>
              <a:ext cx="1121840" cy="1237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10276" y="5177388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267359" y="5104763"/>
            <a:ext cx="1703170" cy="1500809"/>
            <a:chOff x="8983487" y="5100777"/>
            <a:chExt cx="1703170" cy="15008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83487" y="5100777"/>
              <a:ext cx="1703170" cy="150080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https://raspechatat-raskraski.online/wp-content/uploads/2020/05/bukva-l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353" y="5300543"/>
              <a:ext cx="1166357" cy="11201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 descr="https://i.pinimg.com/736x/b3/0a/98/b30a98b63f5d8e87431901f704dbd001--art-crafts-ponch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993" y="2120426"/>
            <a:ext cx="2420013" cy="3060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885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33555 0.0169 " pathEditMode="relative" rAng="0" ptsTypes="AA">
                                      <p:cBhvr>
                                        <p:cTn id="1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</Words>
  <Application>Microsoft Office PowerPoint</Application>
  <PresentationFormat>Произвольный</PresentationFormat>
  <Paragraphs>4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Черных А.Ю.</dc:creator>
  <cp:lastModifiedBy>7567</cp:lastModifiedBy>
  <cp:revision>14</cp:revision>
  <dcterms:created xsi:type="dcterms:W3CDTF">2020-09-03T13:40:59Z</dcterms:created>
  <dcterms:modified xsi:type="dcterms:W3CDTF">2023-09-25T17:23:43Z</dcterms:modified>
</cp:coreProperties>
</file>