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132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CJ2OBAOI.jpg"/>
          <p:cNvPicPr>
            <a:picLocks noChangeAspect="1" noChangeArrowheads="1"/>
          </p:cNvPicPr>
          <p:nvPr/>
        </p:nvPicPr>
        <p:blipFill>
          <a:blip r:embed="rId2" cstate="print"/>
          <a:srcRect b="28226"/>
          <a:stretch>
            <a:fillRect/>
          </a:stretch>
        </p:blipFill>
        <p:spPr bwMode="auto">
          <a:xfrm>
            <a:off x="0" y="-1"/>
            <a:ext cx="9144000" cy="60282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iJKKHYCU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35212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00600" y="6248400"/>
            <a:ext cx="4343400" cy="6096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Строим ферму своими руками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i1GEGSQ5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0558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iL82OHBV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0558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esktop\i4U32EVK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791307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\Desktop\i0X9MZJTJ.jpg"/>
          <p:cNvPicPr>
            <a:picLocks noChangeAspect="1" noChangeArrowheads="1"/>
          </p:cNvPicPr>
          <p:nvPr/>
        </p:nvPicPr>
        <p:blipFill>
          <a:blip r:embed="rId2" cstate="print"/>
          <a:srcRect r="48148"/>
          <a:stretch>
            <a:fillRect/>
          </a:stretch>
        </p:blipFill>
        <p:spPr bwMode="auto">
          <a:xfrm>
            <a:off x="990600" y="73751"/>
            <a:ext cx="7391400" cy="67842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\Desktop\i0X9MZJTJ.jpg"/>
          <p:cNvPicPr>
            <a:picLocks noChangeAspect="1" noChangeArrowheads="1"/>
          </p:cNvPicPr>
          <p:nvPr/>
        </p:nvPicPr>
        <p:blipFill>
          <a:blip r:embed="rId2" cstate="print"/>
          <a:srcRect l="52407"/>
          <a:stretch>
            <a:fillRect/>
          </a:stretch>
        </p:blipFill>
        <p:spPr bwMode="auto">
          <a:xfrm>
            <a:off x="1600200" y="0"/>
            <a:ext cx="6781800" cy="678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Строим ферму своими руками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4</cp:revision>
  <dcterms:created xsi:type="dcterms:W3CDTF">2020-04-17T08:29:59Z</dcterms:created>
  <dcterms:modified xsi:type="dcterms:W3CDTF">2020-04-22T03:37:12Z</dcterms:modified>
</cp:coreProperties>
</file>