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4" r:id="rId1"/>
  </p:sldMasterIdLst>
  <p:sldIdLst>
    <p:sldId id="256" r:id="rId2"/>
    <p:sldId id="258" r:id="rId3"/>
    <p:sldId id="259" r:id="rId4"/>
    <p:sldId id="260" r:id="rId5"/>
    <p:sldId id="264" r:id="rId6"/>
    <p:sldId id="261" r:id="rId7"/>
    <p:sldId id="265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116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86320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8017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492661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7979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64281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4906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280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17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98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50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2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35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02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23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2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431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07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  <p:sldLayoutId id="2147483949" r:id="rId15"/>
    <p:sldLayoutId id="2147483950" r:id="rId16"/>
    <p:sldLayoutId id="2147483951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jp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4.jp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 /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7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Длинный - Короткий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>
                <a:solidFill>
                  <a:schemeClr val="accent2"/>
                </a:solidFill>
              </a:rPr>
              <a:t>14 группа </a:t>
            </a:r>
            <a:r>
              <a:rPr lang="ru-RU" i="1">
                <a:solidFill>
                  <a:schemeClr val="accent6"/>
                </a:solidFill>
              </a:rPr>
              <a:t>презентация по фэмп для детей 3-4   лет</a:t>
            </a:r>
            <a:endParaRPr lang="ru-RU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405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79" y="188015"/>
            <a:ext cx="7143214" cy="6449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8016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158" y="184322"/>
            <a:ext cx="5832362" cy="639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33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05" y="613285"/>
            <a:ext cx="8115837" cy="579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20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лна 1"/>
          <p:cNvSpPr/>
          <p:nvPr/>
        </p:nvSpPr>
        <p:spPr>
          <a:xfrm>
            <a:off x="695459" y="682580"/>
            <a:ext cx="5808372" cy="991674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Волна 2"/>
          <p:cNvSpPr/>
          <p:nvPr/>
        </p:nvSpPr>
        <p:spPr>
          <a:xfrm>
            <a:off x="2923504" y="2537138"/>
            <a:ext cx="7366716" cy="1068947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4906851" y="4572000"/>
            <a:ext cx="2137893" cy="682580"/>
          </a:xfrm>
          <a:prstGeom prst="wav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олна 4"/>
          <p:cNvSpPr/>
          <p:nvPr/>
        </p:nvSpPr>
        <p:spPr>
          <a:xfrm>
            <a:off x="7559899" y="1674254"/>
            <a:ext cx="1661374" cy="759853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олна 5"/>
          <p:cNvSpPr/>
          <p:nvPr/>
        </p:nvSpPr>
        <p:spPr>
          <a:xfrm>
            <a:off x="9221273" y="5370490"/>
            <a:ext cx="1584102" cy="656823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олна 6"/>
          <p:cNvSpPr/>
          <p:nvPr/>
        </p:nvSpPr>
        <p:spPr>
          <a:xfrm>
            <a:off x="695459" y="5525037"/>
            <a:ext cx="5808372" cy="927278"/>
          </a:xfrm>
          <a:prstGeom prst="wav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олна 7"/>
          <p:cNvSpPr/>
          <p:nvPr/>
        </p:nvSpPr>
        <p:spPr>
          <a:xfrm>
            <a:off x="450761" y="3593206"/>
            <a:ext cx="1957588" cy="746974"/>
          </a:xfrm>
          <a:prstGeom prst="wav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337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4616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57" y="1294327"/>
            <a:ext cx="5097021" cy="43015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44" y="1365161"/>
            <a:ext cx="5150701" cy="4230710"/>
          </a:xfrm>
        </p:spPr>
      </p:pic>
    </p:spTree>
    <p:extLst>
      <p:ext uri="{BB962C8B-B14F-4D97-AF65-F5344CB8AC3E}">
        <p14:creationId xmlns:p14="http://schemas.microsoft.com/office/powerpoint/2010/main" val="8220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94071" cy="3619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071" y="1382870"/>
            <a:ext cx="4818844" cy="36141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428" y="3189936"/>
            <a:ext cx="443865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9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5" y="1056068"/>
            <a:ext cx="3545925" cy="48511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39" y="1056068"/>
            <a:ext cx="3704099" cy="48166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68" y="1090541"/>
            <a:ext cx="3372213" cy="481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4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2" y="165687"/>
            <a:ext cx="5583851" cy="3725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517" y="165687"/>
            <a:ext cx="5121499" cy="3841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282" y="3443032"/>
            <a:ext cx="4761187" cy="330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9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70</TotalTime>
  <Words>3</Words>
  <Application>Microsoft Office PowerPoint</Application>
  <PresentationFormat>Широкоэкранный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Капля</vt:lpstr>
      <vt:lpstr>Длинный - Короткий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Длинный - Короткий</dc:title>
  <dc:creator>Екатерина Кротова</dc:creator>
  <cp:lastModifiedBy>Неизвестный пользователь</cp:lastModifiedBy>
  <cp:revision>8</cp:revision>
  <dcterms:created xsi:type="dcterms:W3CDTF">2014-12-02T20:01:46Z</dcterms:created>
  <dcterms:modified xsi:type="dcterms:W3CDTF">2020-05-12T06:14:38Z</dcterms:modified>
</cp:coreProperties>
</file>