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media/image9.jpeg" ContentType="image/jpeg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subTitle"/>
          </p:nvPr>
        </p:nvSpPr>
        <p:spPr>
          <a:xfrm>
            <a:off x="871920" y="2675520"/>
            <a:ext cx="7408080" cy="3450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740808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subTitle"/>
          </p:nvPr>
        </p:nvSpPr>
        <p:spPr>
          <a:xfrm>
            <a:off x="457200" y="338400"/>
            <a:ext cx="8229240" cy="5806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body"/>
          </p:nvPr>
        </p:nvSpPr>
        <p:spPr>
          <a:xfrm>
            <a:off x="8719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46681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871920" y="4477680"/>
            <a:ext cx="740808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740808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871920" y="4477680"/>
            <a:ext cx="740808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body"/>
          </p:nvPr>
        </p:nvSpPr>
        <p:spPr>
          <a:xfrm>
            <a:off x="8719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body"/>
          </p:nvPr>
        </p:nvSpPr>
        <p:spPr>
          <a:xfrm>
            <a:off x="46681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3376440" y="267552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51" name="PlaceHolder 4"/>
          <p:cNvSpPr>
            <a:spLocks noGrp="1"/>
          </p:cNvSpPr>
          <p:nvPr>
            <p:ph type="body"/>
          </p:nvPr>
        </p:nvSpPr>
        <p:spPr>
          <a:xfrm>
            <a:off x="5881320" y="267552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body"/>
          </p:nvPr>
        </p:nvSpPr>
        <p:spPr>
          <a:xfrm>
            <a:off x="871920" y="447768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53" name="PlaceHolder 6"/>
          <p:cNvSpPr>
            <a:spLocks noGrp="1"/>
          </p:cNvSpPr>
          <p:nvPr>
            <p:ph type="body"/>
          </p:nvPr>
        </p:nvSpPr>
        <p:spPr>
          <a:xfrm>
            <a:off x="3376440" y="447768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54" name="PlaceHolder 7"/>
          <p:cNvSpPr>
            <a:spLocks noGrp="1"/>
          </p:cNvSpPr>
          <p:nvPr>
            <p:ph type="body"/>
          </p:nvPr>
        </p:nvSpPr>
        <p:spPr>
          <a:xfrm>
            <a:off x="5881320" y="447768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subTitle"/>
          </p:nvPr>
        </p:nvSpPr>
        <p:spPr>
          <a:xfrm>
            <a:off x="871920" y="2675520"/>
            <a:ext cx="7408080" cy="3450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740808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subTitle"/>
          </p:nvPr>
        </p:nvSpPr>
        <p:spPr>
          <a:xfrm>
            <a:off x="457200" y="338400"/>
            <a:ext cx="8229240" cy="5806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body"/>
          </p:nvPr>
        </p:nvSpPr>
        <p:spPr>
          <a:xfrm>
            <a:off x="8719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83" name="PlaceHolder 4"/>
          <p:cNvSpPr>
            <a:spLocks noGrp="1"/>
          </p:cNvSpPr>
          <p:nvPr>
            <p:ph type="body"/>
          </p:nvPr>
        </p:nvSpPr>
        <p:spPr>
          <a:xfrm>
            <a:off x="46681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86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87" name="PlaceHolder 4"/>
          <p:cNvSpPr>
            <a:spLocks noGrp="1"/>
          </p:cNvSpPr>
          <p:nvPr>
            <p:ph type="body"/>
          </p:nvPr>
        </p:nvSpPr>
        <p:spPr>
          <a:xfrm>
            <a:off x="871920" y="4477680"/>
            <a:ext cx="740808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740808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871920" y="4477680"/>
            <a:ext cx="740808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8719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95" name="PlaceHolder 5"/>
          <p:cNvSpPr>
            <a:spLocks noGrp="1"/>
          </p:cNvSpPr>
          <p:nvPr>
            <p:ph type="body"/>
          </p:nvPr>
        </p:nvSpPr>
        <p:spPr>
          <a:xfrm>
            <a:off x="46681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3376440" y="267552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5881320" y="267552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100" name="PlaceHolder 5"/>
          <p:cNvSpPr>
            <a:spLocks noGrp="1"/>
          </p:cNvSpPr>
          <p:nvPr>
            <p:ph type="body"/>
          </p:nvPr>
        </p:nvSpPr>
        <p:spPr>
          <a:xfrm>
            <a:off x="871920" y="447768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101" name="PlaceHolder 6"/>
          <p:cNvSpPr>
            <a:spLocks noGrp="1"/>
          </p:cNvSpPr>
          <p:nvPr>
            <p:ph type="body"/>
          </p:nvPr>
        </p:nvSpPr>
        <p:spPr>
          <a:xfrm>
            <a:off x="3376440" y="447768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102" name="PlaceHolder 7"/>
          <p:cNvSpPr>
            <a:spLocks noGrp="1"/>
          </p:cNvSpPr>
          <p:nvPr>
            <p:ph type="body"/>
          </p:nvPr>
        </p:nvSpPr>
        <p:spPr>
          <a:xfrm>
            <a:off x="5881320" y="447768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 hidden="1"/>
          <p:cNvSpPr/>
          <p:nvPr/>
        </p:nvSpPr>
        <p:spPr>
          <a:xfrm>
            <a:off x="228600" y="228600"/>
            <a:ext cx="8695440" cy="246852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" name="Group 2"/>
          <p:cNvGrpSpPr/>
          <p:nvPr/>
        </p:nvGrpSpPr>
        <p:grpSpPr>
          <a:xfrm>
            <a:off x="211680" y="1679400"/>
            <a:ext cx="8723160" cy="1329480"/>
            <a:chOff x="211680" y="1679400"/>
            <a:chExt cx="8723160" cy="1329480"/>
          </a:xfrm>
        </p:grpSpPr>
        <p:sp>
          <p:nvSpPr>
            <p:cNvPr id="2" name="CustomShape 3"/>
            <p:cNvSpPr/>
            <p:nvPr/>
          </p:nvSpPr>
          <p:spPr>
            <a:xfrm>
              <a:off x="6047280" y="1824480"/>
              <a:ext cx="2876040" cy="71352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" name="CustomShape 4"/>
            <p:cNvSpPr/>
            <p:nvPr/>
          </p:nvSpPr>
          <p:spPr>
            <a:xfrm>
              <a:off x="2619360" y="1696320"/>
              <a:ext cx="5544000" cy="84960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2828880" y="1708560"/>
              <a:ext cx="5467680" cy="77400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5609520" y="1694880"/>
              <a:ext cx="3307680" cy="65124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211680" y="1679400"/>
              <a:ext cx="8723160" cy="132948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7" name="CustomShape 8"/>
          <p:cNvSpPr/>
          <p:nvPr/>
        </p:nvSpPr>
        <p:spPr>
          <a:xfrm>
            <a:off x="228600" y="228600"/>
            <a:ext cx="8695440" cy="6034680"/>
          </a:xfrm>
          <a:prstGeom prst="roundRect">
            <a:avLst>
              <a:gd name="adj" fmla="val 127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8" name="Group 9"/>
          <p:cNvGrpSpPr/>
          <p:nvPr/>
        </p:nvGrpSpPr>
        <p:grpSpPr>
          <a:xfrm>
            <a:off x="211680" y="5353920"/>
            <a:ext cx="8723160" cy="1331280"/>
            <a:chOff x="211680" y="5353920"/>
            <a:chExt cx="8723160" cy="1331280"/>
          </a:xfrm>
        </p:grpSpPr>
        <p:sp>
          <p:nvSpPr>
            <p:cNvPr id="9" name="CustomShape 10"/>
            <p:cNvSpPr/>
            <p:nvPr/>
          </p:nvSpPr>
          <p:spPr>
            <a:xfrm>
              <a:off x="6054840" y="5499360"/>
              <a:ext cx="2879640" cy="71460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" name="CustomShape 11"/>
            <p:cNvSpPr/>
            <p:nvPr/>
          </p:nvSpPr>
          <p:spPr>
            <a:xfrm>
              <a:off x="2622240" y="5370840"/>
              <a:ext cx="5551200" cy="85104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" name="CustomShape 12"/>
            <p:cNvSpPr/>
            <p:nvPr/>
          </p:nvSpPr>
          <p:spPr>
            <a:xfrm>
              <a:off x="2832120" y="5383080"/>
              <a:ext cx="5474520" cy="77508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" name="CustomShape 13"/>
            <p:cNvSpPr/>
            <p:nvPr/>
          </p:nvSpPr>
          <p:spPr>
            <a:xfrm>
              <a:off x="5616360" y="5369760"/>
              <a:ext cx="3312000" cy="65196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" name="CustomShape 14"/>
            <p:cNvSpPr/>
            <p:nvPr/>
          </p:nvSpPr>
          <p:spPr>
            <a:xfrm>
              <a:off x="211680" y="5353920"/>
              <a:ext cx="8723160" cy="133128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4" name="PlaceHolder 15"/>
          <p:cNvSpPr>
            <a:spLocks noGrp="1"/>
          </p:cNvSpPr>
          <p:nvPr>
            <p:ph type="title"/>
          </p:nvPr>
        </p:nvSpPr>
        <p:spPr>
          <a:xfrm>
            <a:off x="685800" y="1600200"/>
            <a:ext cx="7772040" cy="1779840"/>
          </a:xfrm>
          <a:prstGeom prst="rect">
            <a:avLst/>
          </a:prstGeom>
        </p:spPr>
        <p:txBody>
          <a:bodyPr anchor="b">
            <a:norm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15" name="PlaceHolder 16"/>
          <p:cNvSpPr>
            <a:spLocks noGrp="1"/>
          </p:cNvSpPr>
          <p:nvPr>
            <p:ph type="dt"/>
          </p:nvPr>
        </p:nvSpPr>
        <p:spPr>
          <a:xfrm>
            <a:off x="5163840" y="6250320"/>
            <a:ext cx="378648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88783EBF-73C9-47CE-BE8F-3DA0A837D67B}" type="datetime">
              <a:rPr b="0" lang="ru-RU" sz="1000" spc="-1" strike="noStrike">
                <a:solidFill>
                  <a:srgbClr val="073e87"/>
                </a:solidFill>
                <a:latin typeface="Candara"/>
              </a:rPr>
              <a:t>4.11.20</a:t>
            </a:fld>
            <a:endParaRPr b="0" lang="ru-RU" sz="1000" spc="-1" strike="noStrike">
              <a:latin typeface="Times New Roman"/>
            </a:endParaRPr>
          </a:p>
        </p:txBody>
      </p:sp>
      <p:sp>
        <p:nvSpPr>
          <p:cNvPr id="16" name="PlaceHolder 17"/>
          <p:cNvSpPr>
            <a:spLocks noGrp="1"/>
          </p:cNvSpPr>
          <p:nvPr>
            <p:ph type="ftr"/>
          </p:nvPr>
        </p:nvSpPr>
        <p:spPr>
          <a:xfrm>
            <a:off x="193680" y="6250320"/>
            <a:ext cx="3786480" cy="364680"/>
          </a:xfrm>
          <a:prstGeom prst="rect">
            <a:avLst/>
          </a:prstGeom>
        </p:spPr>
        <p:txBody>
          <a:bodyPr anchor="ctr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7" name="PlaceHolder 18"/>
          <p:cNvSpPr>
            <a:spLocks noGrp="1"/>
          </p:cNvSpPr>
          <p:nvPr>
            <p:ph type="sldNum"/>
          </p:nvPr>
        </p:nvSpPr>
        <p:spPr>
          <a:xfrm>
            <a:off x="3990960" y="6250320"/>
            <a:ext cx="1161360" cy="36468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fld id="{8390F366-DDDA-46BE-91EE-E8B3E6A608AF}" type="slidenum">
              <a:rPr b="0" lang="ru-RU" sz="1000" spc="-1" strike="noStrike">
                <a:solidFill>
                  <a:srgbClr val="073e87"/>
                </a:solidFill>
                <a:latin typeface="Candara"/>
              </a:rPr>
              <a:t>&lt;номер&gt;</a:t>
            </a:fld>
            <a:endParaRPr b="0" lang="ru-RU" sz="1000" spc="-1" strike="noStrike">
              <a:latin typeface="Times New Roman"/>
            </a:endParaRPr>
          </a:p>
        </p:txBody>
      </p:sp>
      <p:sp>
        <p:nvSpPr>
          <p:cNvPr id="18" name="PlaceHolder 19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</a:rPr>
              <a:t>Для правки структуры щёлкните мышью</a:t>
            </a:r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73e87"/>
                </a:solidFill>
                <a:latin typeface="Candara"/>
              </a:rPr>
              <a:t>Второй уровень структуры</a:t>
            </a:r>
            <a:endParaRPr b="0" lang="ru-RU" sz="2000" spc="-1" strike="noStrike">
              <a:solidFill>
                <a:srgbClr val="073e87"/>
              </a:solidFill>
              <a:latin typeface="Candar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73e87"/>
                </a:solidFill>
                <a:latin typeface="Candara"/>
              </a:rPr>
              <a:t>Третий уровень структуры</a:t>
            </a:r>
            <a:endParaRPr b="0" lang="ru-RU" sz="1800" spc="-1" strike="noStrike">
              <a:solidFill>
                <a:srgbClr val="073e87"/>
              </a:solidFill>
              <a:latin typeface="Candar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600" spc="-1" strike="noStrike">
                <a:solidFill>
                  <a:srgbClr val="073e87"/>
                </a:solidFill>
                <a:latin typeface="Candara"/>
              </a:rPr>
              <a:t>Четвёртый уровень структуры</a:t>
            </a:r>
            <a:endParaRPr b="0" lang="ru-RU" sz="1600" spc="-1" strike="noStrike">
              <a:solidFill>
                <a:srgbClr val="073e87"/>
              </a:solidFill>
              <a:latin typeface="Candar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73e87"/>
                </a:solidFill>
                <a:latin typeface="Candara"/>
              </a:rPr>
              <a:t>Пятый уровень структуры</a:t>
            </a:r>
            <a:endParaRPr b="0" lang="ru-RU" sz="2000" spc="-1" strike="noStrike">
              <a:solidFill>
                <a:srgbClr val="073e87"/>
              </a:solidFill>
              <a:latin typeface="Candar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73e87"/>
                </a:solidFill>
                <a:latin typeface="Candara"/>
              </a:rPr>
              <a:t>Шестой уровень структуры</a:t>
            </a:r>
            <a:endParaRPr b="0" lang="ru-RU" sz="2000" spc="-1" strike="noStrike">
              <a:solidFill>
                <a:srgbClr val="073e87"/>
              </a:solidFill>
              <a:latin typeface="Candar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73e87"/>
                </a:solidFill>
                <a:latin typeface="Candara"/>
              </a:rPr>
              <a:t>Седьмой уровень структуры</a:t>
            </a:r>
            <a:endParaRPr b="0" lang="ru-RU" sz="20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CustomShape 1"/>
          <p:cNvSpPr/>
          <p:nvPr/>
        </p:nvSpPr>
        <p:spPr>
          <a:xfrm>
            <a:off x="228600" y="228600"/>
            <a:ext cx="8695440" cy="246852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56" name="Group 2"/>
          <p:cNvGrpSpPr/>
          <p:nvPr/>
        </p:nvGrpSpPr>
        <p:grpSpPr>
          <a:xfrm>
            <a:off x="211680" y="1679400"/>
            <a:ext cx="8723160" cy="1329480"/>
            <a:chOff x="211680" y="1679400"/>
            <a:chExt cx="8723160" cy="1329480"/>
          </a:xfrm>
        </p:grpSpPr>
        <p:sp>
          <p:nvSpPr>
            <p:cNvPr id="57" name="CustomShape 3"/>
            <p:cNvSpPr/>
            <p:nvPr/>
          </p:nvSpPr>
          <p:spPr>
            <a:xfrm>
              <a:off x="6047280" y="1824480"/>
              <a:ext cx="2876040" cy="71352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8" name="CustomShape 4"/>
            <p:cNvSpPr/>
            <p:nvPr/>
          </p:nvSpPr>
          <p:spPr>
            <a:xfrm>
              <a:off x="2619360" y="1696320"/>
              <a:ext cx="5544000" cy="84960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9" name="CustomShape 5"/>
            <p:cNvSpPr/>
            <p:nvPr/>
          </p:nvSpPr>
          <p:spPr>
            <a:xfrm>
              <a:off x="2828880" y="1708560"/>
              <a:ext cx="5467680" cy="77400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0" name="CustomShape 6"/>
            <p:cNvSpPr/>
            <p:nvPr/>
          </p:nvSpPr>
          <p:spPr>
            <a:xfrm>
              <a:off x="5609520" y="1694880"/>
              <a:ext cx="3307680" cy="65124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1" name="CustomShape 7"/>
            <p:cNvSpPr/>
            <p:nvPr/>
          </p:nvSpPr>
          <p:spPr>
            <a:xfrm>
              <a:off x="211680" y="1679400"/>
              <a:ext cx="8723160" cy="132948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62" name="PlaceHolder 8"/>
          <p:cNvSpPr>
            <a:spLocks noGrp="1"/>
          </p:cNvSpPr>
          <p:nvPr>
            <p:ph type="body"/>
          </p:nvPr>
        </p:nvSpPr>
        <p:spPr>
          <a:xfrm>
            <a:off x="871920" y="2675520"/>
            <a:ext cx="7408080" cy="3450240"/>
          </a:xfrm>
          <a:prstGeom prst="rect">
            <a:avLst/>
          </a:prstGeom>
        </p:spPr>
        <p:txBody>
          <a:bodyPr/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</a:rPr>
              <a:t>Образец текста</a:t>
            </a:r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  <a:p>
            <a:pPr lvl="1" marL="576360" indent="-273960">
              <a:lnSpc>
                <a:spcPct val="100000"/>
              </a:lnSpc>
              <a:spcBef>
                <a:spcPts val="439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2200" spc="-1" strike="noStrike">
                <a:solidFill>
                  <a:srgbClr val="073e87"/>
                </a:solidFill>
                <a:latin typeface="Candara"/>
              </a:rPr>
              <a:t>Второй уровень</a:t>
            </a:r>
            <a:endParaRPr b="0" lang="ru-RU" sz="2200" spc="-1" strike="noStrike">
              <a:solidFill>
                <a:srgbClr val="073e87"/>
              </a:solidFill>
              <a:latin typeface="Candara"/>
            </a:endParaRPr>
          </a:p>
          <a:p>
            <a:pPr lvl="2" marL="855720" indent="-228240">
              <a:lnSpc>
                <a:spcPct val="100000"/>
              </a:lnSpc>
              <a:spcBef>
                <a:spcPts val="400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2000" spc="-1" strike="noStrike">
                <a:solidFill>
                  <a:srgbClr val="073e87"/>
                </a:solidFill>
                <a:latin typeface="Candara"/>
              </a:rPr>
              <a:t>Третий уровень</a:t>
            </a:r>
            <a:endParaRPr b="0" lang="ru-RU" sz="2000" spc="-1" strike="noStrike">
              <a:solidFill>
                <a:srgbClr val="073e87"/>
              </a:solidFill>
              <a:latin typeface="Candara"/>
            </a:endParaRPr>
          </a:p>
          <a:p>
            <a:pPr lvl="3" marL="1143000" indent="-228240">
              <a:lnSpc>
                <a:spcPct val="100000"/>
              </a:lnSpc>
              <a:spcBef>
                <a:spcPts val="360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1800" spc="-1" strike="noStrike">
                <a:solidFill>
                  <a:srgbClr val="073e87"/>
                </a:solidFill>
                <a:latin typeface="Candara"/>
              </a:rPr>
              <a:t>Четвертый уровень</a:t>
            </a:r>
            <a:endParaRPr b="0" lang="ru-RU" sz="1800" spc="-1" strike="noStrike">
              <a:solidFill>
                <a:srgbClr val="073e87"/>
              </a:solidFill>
              <a:latin typeface="Candara"/>
            </a:endParaRPr>
          </a:p>
          <a:p>
            <a:pPr lvl="4" marL="1463040" indent="-228240">
              <a:lnSpc>
                <a:spcPct val="100000"/>
              </a:lnSpc>
              <a:spcBef>
                <a:spcPts val="320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1600" spc="-1" strike="noStrike">
                <a:solidFill>
                  <a:srgbClr val="073e87"/>
                </a:solidFill>
                <a:latin typeface="Candara"/>
              </a:rPr>
              <a:t>Пятый уровень</a:t>
            </a:r>
            <a:endParaRPr b="0" lang="ru-RU" sz="16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63" name="PlaceHolder 9"/>
          <p:cNvSpPr>
            <a:spLocks noGrp="1"/>
          </p:cNvSpPr>
          <p:nvPr>
            <p:ph type="dt"/>
          </p:nvPr>
        </p:nvSpPr>
        <p:spPr>
          <a:xfrm>
            <a:off x="5163840" y="6250320"/>
            <a:ext cx="378648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16038103-BEFB-4F17-9A2B-E40DDD1FF4E8}" type="datetime">
              <a:rPr b="0" lang="ru-RU" sz="1000" spc="-1" strike="noStrike">
                <a:solidFill>
                  <a:srgbClr val="073e87"/>
                </a:solidFill>
                <a:latin typeface="Candara"/>
              </a:rPr>
              <a:t>4.11.20</a:t>
            </a:fld>
            <a:endParaRPr b="0" lang="ru-RU" sz="1000" spc="-1" strike="noStrike">
              <a:latin typeface="Times New Roman"/>
            </a:endParaRPr>
          </a:p>
        </p:txBody>
      </p:sp>
      <p:sp>
        <p:nvSpPr>
          <p:cNvPr id="64" name="PlaceHolder 10"/>
          <p:cNvSpPr>
            <a:spLocks noGrp="1"/>
          </p:cNvSpPr>
          <p:nvPr>
            <p:ph type="ftr"/>
          </p:nvPr>
        </p:nvSpPr>
        <p:spPr>
          <a:xfrm>
            <a:off x="193680" y="6250320"/>
            <a:ext cx="3786480" cy="364680"/>
          </a:xfrm>
          <a:prstGeom prst="rect">
            <a:avLst/>
          </a:prstGeom>
        </p:spPr>
        <p:txBody>
          <a:bodyPr anchor="ctr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65" name="PlaceHolder 11"/>
          <p:cNvSpPr>
            <a:spLocks noGrp="1"/>
          </p:cNvSpPr>
          <p:nvPr>
            <p:ph type="sldNum"/>
          </p:nvPr>
        </p:nvSpPr>
        <p:spPr>
          <a:xfrm>
            <a:off x="3990960" y="6250320"/>
            <a:ext cx="1161360" cy="36468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fld id="{A9C30EB0-1190-43F0-9805-E45706BEEED2}" type="slidenum">
              <a:rPr b="0" lang="ru-RU" sz="1000" spc="-1" strike="noStrike">
                <a:solidFill>
                  <a:srgbClr val="073e87"/>
                </a:solidFill>
                <a:latin typeface="Candara"/>
              </a:rPr>
              <a:t>1</a:t>
            </a:fld>
            <a:endParaRPr b="0" lang="ru-RU" sz="1000" spc="-1" strike="noStrike">
              <a:latin typeface="Times New Roman"/>
            </a:endParaRPr>
          </a:p>
        </p:txBody>
      </p:sp>
      <p:sp>
        <p:nvSpPr>
          <p:cNvPr id="66" name="PlaceHolder 12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ndar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TextShape 1"/>
          <p:cNvSpPr txBox="1"/>
          <p:nvPr/>
        </p:nvSpPr>
        <p:spPr>
          <a:xfrm>
            <a:off x="1043640" y="332640"/>
            <a:ext cx="7772040" cy="11804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ffffff"/>
                </a:solidFill>
                <a:latin typeface="Times New Roman"/>
              </a:rPr>
              <a:t>Муниципальное бюджетное дошкольное образовательное учреждение-детский сад компенсирующего  вида № 266</a:t>
            </a:r>
            <a:endParaRPr b="0" lang="ru-RU" sz="24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104" name="TextShape 2"/>
          <p:cNvSpPr txBox="1"/>
          <p:nvPr/>
        </p:nvSpPr>
        <p:spPr>
          <a:xfrm>
            <a:off x="1259640" y="2061000"/>
            <a:ext cx="6400440" cy="252000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algn="ctr">
              <a:lnSpc>
                <a:spcPct val="100000"/>
              </a:lnSpc>
              <a:spcBef>
                <a:spcPts val="1199"/>
              </a:spcBef>
            </a:pPr>
            <a:r>
              <a:rPr b="1" lang="ru-RU" sz="6000" spc="-1" strike="noStrike">
                <a:solidFill>
                  <a:srgbClr val="ffffff"/>
                </a:solidFill>
                <a:latin typeface="Times New Roman"/>
              </a:rPr>
              <a:t>Схемы для конструирования  с детьми 3-4 года</a:t>
            </a:r>
            <a:endParaRPr b="0" lang="ru-RU" sz="6000" spc="-1" strike="noStrike">
              <a:latin typeface="Arial"/>
            </a:endParaRPr>
          </a:p>
        </p:txBody>
      </p:sp>
      <p:pic>
        <p:nvPicPr>
          <p:cNvPr id="105" name="Picture 6" descr=""/>
          <p:cNvPicPr/>
          <p:nvPr/>
        </p:nvPicPr>
        <p:blipFill>
          <a:blip r:embed="rId1"/>
          <a:stretch/>
        </p:blipFill>
        <p:spPr>
          <a:xfrm>
            <a:off x="395640" y="332640"/>
            <a:ext cx="1428480" cy="1128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Picture 2" descr=""/>
          <p:cNvPicPr/>
          <p:nvPr/>
        </p:nvPicPr>
        <p:blipFill>
          <a:blip r:embed="rId1"/>
          <a:stretch/>
        </p:blipFill>
        <p:spPr>
          <a:xfrm>
            <a:off x="539640" y="620640"/>
            <a:ext cx="8136720" cy="5976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Picture 2" descr=""/>
          <p:cNvPicPr/>
          <p:nvPr/>
        </p:nvPicPr>
        <p:blipFill>
          <a:blip r:embed="rId1"/>
          <a:stretch/>
        </p:blipFill>
        <p:spPr>
          <a:xfrm>
            <a:off x="539640" y="1052640"/>
            <a:ext cx="8064360" cy="5508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Picture 2" descr=""/>
          <p:cNvPicPr/>
          <p:nvPr/>
        </p:nvPicPr>
        <p:blipFill>
          <a:blip r:embed="rId1"/>
          <a:stretch/>
        </p:blipFill>
        <p:spPr>
          <a:xfrm>
            <a:off x="467640" y="908640"/>
            <a:ext cx="8208720" cy="5714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Picture 2" descr=""/>
          <p:cNvPicPr/>
          <p:nvPr/>
        </p:nvPicPr>
        <p:blipFill>
          <a:blip r:embed="rId1"/>
          <a:stretch/>
        </p:blipFill>
        <p:spPr>
          <a:xfrm>
            <a:off x="467640" y="908640"/>
            <a:ext cx="8208720" cy="57387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Picture 2" descr=""/>
          <p:cNvPicPr/>
          <p:nvPr/>
        </p:nvPicPr>
        <p:blipFill>
          <a:blip r:embed="rId1"/>
          <a:stretch/>
        </p:blipFill>
        <p:spPr>
          <a:xfrm>
            <a:off x="2411640" y="908640"/>
            <a:ext cx="3969000" cy="55371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Picture 2" descr=""/>
          <p:cNvPicPr/>
          <p:nvPr/>
        </p:nvPicPr>
        <p:blipFill>
          <a:blip r:embed="rId1"/>
          <a:stretch/>
        </p:blipFill>
        <p:spPr>
          <a:xfrm>
            <a:off x="2339640" y="548640"/>
            <a:ext cx="4247640" cy="5714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Picture 2" descr=""/>
          <p:cNvPicPr/>
          <p:nvPr/>
        </p:nvPicPr>
        <p:blipFill>
          <a:blip r:embed="rId1"/>
          <a:stretch/>
        </p:blipFill>
        <p:spPr>
          <a:xfrm>
            <a:off x="539640" y="980640"/>
            <a:ext cx="8153280" cy="5184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Picture 2" descr=""/>
          <p:cNvPicPr/>
          <p:nvPr/>
        </p:nvPicPr>
        <p:blipFill>
          <a:blip r:embed="rId1"/>
          <a:stretch/>
        </p:blipFill>
        <p:spPr>
          <a:xfrm>
            <a:off x="1403640" y="764640"/>
            <a:ext cx="6480360" cy="58366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Picture 2" descr=""/>
          <p:cNvPicPr/>
          <p:nvPr/>
        </p:nvPicPr>
        <p:blipFill>
          <a:blip r:embed="rId1"/>
          <a:stretch/>
        </p:blipFill>
        <p:spPr>
          <a:xfrm>
            <a:off x="1475640" y="692640"/>
            <a:ext cx="6336360" cy="59623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Picture 2" descr=""/>
          <p:cNvPicPr/>
          <p:nvPr/>
        </p:nvPicPr>
        <p:blipFill>
          <a:blip r:embed="rId1"/>
          <a:stretch/>
        </p:blipFill>
        <p:spPr>
          <a:xfrm>
            <a:off x="1691640" y="764640"/>
            <a:ext cx="5616360" cy="60163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Picture 2" descr=""/>
          <p:cNvPicPr/>
          <p:nvPr/>
        </p:nvPicPr>
        <p:blipFill>
          <a:blip r:embed="rId1"/>
          <a:stretch/>
        </p:blipFill>
        <p:spPr>
          <a:xfrm>
            <a:off x="2051640" y="476640"/>
            <a:ext cx="4277880" cy="5760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Picture 2" descr=""/>
          <p:cNvPicPr/>
          <p:nvPr/>
        </p:nvPicPr>
        <p:blipFill>
          <a:blip r:embed="rId1"/>
          <a:stretch/>
        </p:blipFill>
        <p:spPr>
          <a:xfrm>
            <a:off x="1043640" y="1124640"/>
            <a:ext cx="6958800" cy="5400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Picture 2" descr=""/>
          <p:cNvPicPr/>
          <p:nvPr/>
        </p:nvPicPr>
        <p:blipFill>
          <a:blip r:embed="rId1"/>
          <a:stretch/>
        </p:blipFill>
        <p:spPr>
          <a:xfrm>
            <a:off x="1619640" y="764640"/>
            <a:ext cx="5472360" cy="5848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Picture 2" descr=""/>
          <p:cNvPicPr/>
          <p:nvPr/>
        </p:nvPicPr>
        <p:blipFill>
          <a:blip r:embed="rId1"/>
          <a:stretch/>
        </p:blipFill>
        <p:spPr>
          <a:xfrm>
            <a:off x="755640" y="980640"/>
            <a:ext cx="7666560" cy="5400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15</TotalTime>
  <Application>LibreOffice/6.1.0.3$Windows_x86 LibreOffice_project/efb621ed25068d70781dc026f7e9c5187a4decd1</Application>
  <Words>19</Words>
  <Paragraphs>2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2019-02-12T08:22:06Z</dcterms:created>
  <dc:creator>Пользователь</dc:creator>
  <dc:description/>
  <dc:language>ru-RU</dc:language>
  <cp:lastModifiedBy/>
  <dcterms:modified xsi:type="dcterms:W3CDTF">2020-11-04T22:49:26Z</dcterms:modified>
  <cp:revision>8</cp:revision>
  <dc:subject/>
  <dc:title>Муниципальное бюджетное дошкольное образовательное учреждение  - детский сад компенсирующего вида № 266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15</vt:i4>
  </property>
</Properties>
</file>