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6.xml.rels" ContentType="application/vnd.openxmlformats-package.relationships+xml"/>
  <Override PartName="/ppt/slideMasters/_rels/slideMaster7.xml.rels" ContentType="application/vnd.openxmlformats-package.relationships+xml"/>
  <Override PartName="/ppt/slideMasters/_rels/slideMaster8.xml.rels" ContentType="application/vnd.openxmlformats-package.relationships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7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9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51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60.xml.rels" ContentType="application/vnd.openxmlformats-package.relationships+xml"/>
  <Override PartName="/ppt/slideLayouts/_rels/slideLayout61.xml.rels" ContentType="application/vnd.openxmlformats-package.relationships+xml"/>
  <Override PartName="/ppt/slideLayouts/_rels/slideLayout62.xml.rels" ContentType="application/vnd.openxmlformats-package.relationships+xml"/>
  <Override PartName="/ppt/slideLayouts/_rels/slideLayout63.xml.rels" ContentType="application/vnd.openxmlformats-package.relationships+xml"/>
  <Override PartName="/ppt/slideLayouts/_rels/slideLayout64.xml.rels" ContentType="application/vnd.openxmlformats-package.relationships+xml"/>
  <Override PartName="/ppt/slideLayouts/_rels/slideLayout65.xml.rels" ContentType="application/vnd.openxmlformats-package.relationships+xml"/>
  <Override PartName="/ppt/slideLayouts/_rels/slideLayout66.xml.rels" ContentType="application/vnd.openxmlformats-package.relationships+xml"/>
  <Override PartName="/ppt/slideLayouts/_rels/slideLayout67.xml.rels" ContentType="application/vnd.openxmlformats-package.relationships+xml"/>
  <Override PartName="/ppt/slideLayouts/_rels/slideLayout68.xml.rels" ContentType="application/vnd.openxmlformats-package.relationships+xml"/>
  <Override PartName="/ppt/slideLayouts/_rels/slideLayout69.xml.rels" ContentType="application/vnd.openxmlformats-package.relationships+xml"/>
  <Override PartName="/ppt/slideLayouts/_rels/slideLayout70.xml.rels" ContentType="application/vnd.openxmlformats-package.relationships+xml"/>
  <Override PartName="/ppt/slideLayouts/_rels/slideLayout71.xml.rels" ContentType="application/vnd.openxmlformats-package.relationships+xml"/>
  <Override PartName="/ppt/slideLayouts/_rels/slideLayout72.xml.rels" ContentType="application/vnd.openxmlformats-package.relationships+xml"/>
  <Override PartName="/ppt/slideLayouts/_rels/slideLayout73.xml.rels" ContentType="application/vnd.openxmlformats-package.relationships+xml"/>
  <Override PartName="/ppt/slideLayouts/_rels/slideLayout74.xml.rels" ContentType="application/vnd.openxmlformats-package.relationships+xml"/>
  <Override PartName="/ppt/slideLayouts/_rels/slideLayout75.xml.rels" ContentType="application/vnd.openxmlformats-package.relationships+xml"/>
  <Override PartName="/ppt/slideLayouts/_rels/slideLayout76.xml.rels" ContentType="application/vnd.openxmlformats-package.relationships+xml"/>
  <Override PartName="/ppt/slideLayouts/_rels/slideLayout77.xml.rels" ContentType="application/vnd.openxmlformats-package.relationships+xml"/>
  <Override PartName="/ppt/slideLayouts/_rels/slideLayout78.xml.rels" ContentType="application/vnd.openxmlformats-package.relationships+xml"/>
  <Override PartName="/ppt/slideLayouts/_rels/slideLayout79.xml.rels" ContentType="application/vnd.openxmlformats-package.relationships+xml"/>
  <Override PartName="/ppt/slideLayouts/_rels/slideLayout80.xml.rels" ContentType="application/vnd.openxmlformats-package.relationships+xml"/>
  <Override PartName="/ppt/slideLayouts/_rels/slideLayout81.xml.rels" ContentType="application/vnd.openxmlformats-package.relationships+xml"/>
  <Override PartName="/ppt/slideLayouts/_rels/slideLayout82.xml.rels" ContentType="application/vnd.openxmlformats-package.relationships+xml"/>
  <Override PartName="/ppt/slideLayouts/_rels/slideLayout83.xml.rels" ContentType="application/vnd.openxmlformats-package.relationships+xml"/>
  <Override PartName="/ppt/slideLayouts/_rels/slideLayout84.xml.rels" ContentType="application/vnd.openxmlformats-package.relationships+xml"/>
  <Override PartName="/ppt/slideLayouts/_rels/slideLayout85.xml.rels" ContentType="application/vnd.openxmlformats-package.relationships+xml"/>
  <Override PartName="/ppt/slideLayouts/_rels/slideLayout86.xml.rels" ContentType="application/vnd.openxmlformats-package.relationships+xml"/>
  <Override PartName="/ppt/slideLayouts/_rels/slideLayout87.xml.rels" ContentType="application/vnd.openxmlformats-package.relationships+xml"/>
  <Override PartName="/ppt/slideLayouts/_rels/slideLayout88.xml.rels" ContentType="application/vnd.openxmlformats-package.relationships+xml"/>
  <Override PartName="/ppt/slideLayouts/_rels/slideLayout89.xml.rels" ContentType="application/vnd.openxmlformats-package.relationships+xml"/>
  <Override PartName="/ppt/slideLayouts/_rels/slideLayout90.xml.rels" ContentType="application/vnd.openxmlformats-package.relationships+xml"/>
  <Override PartName="/ppt/slideLayouts/_rels/slideLayout91.xml.rels" ContentType="application/vnd.openxmlformats-package.relationships+xml"/>
  <Override PartName="/ppt/slideLayouts/_rels/slideLayout92.xml.rels" ContentType="application/vnd.openxmlformats-package.relationships+xml"/>
  <Override PartName="/ppt/slideLayouts/_rels/slideLayout93.xml.rels" ContentType="application/vnd.openxmlformats-package.relationships+xml"/>
  <Override PartName="/ppt/slideLayouts/_rels/slideLayout94.xml.rels" ContentType="application/vnd.openxmlformats-package.relationships+xml"/>
  <Override PartName="/ppt/slideLayouts/_rels/slideLayout95.xml.rels" ContentType="application/vnd.openxmlformats-package.relationships+xml"/>
  <Override PartName="/ppt/slideLayouts/_rels/slideLayout96.xml.rels" ContentType="application/vnd.openxmlformats-package.relationships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_rels/presentation.xml.rels" ContentType="application/vnd.openxmlformats-package.relationships+xml"/>
  <Override PartName="/ppt/slides/slide26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23.xml" ContentType="application/vnd.openxmlformats-officedocument.presentationml.slide+xml"/>
  <Override PartName="/ppt/slides/slide6.xml" ContentType="application/vnd.openxmlformats-officedocument.presentationml.slide+xml"/>
  <Override PartName="/ppt/slides/slide24.xml" ContentType="application/vnd.openxmlformats-officedocument.presentationml.slide+xml"/>
  <Override PartName="/ppt/slides/slide7.xml" ContentType="application/vnd.openxmlformats-officedocument.presentationml.slide+xml"/>
  <Override PartName="/ppt/slides/slide25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7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slides/_rels/slide20.xml.rels" ContentType="application/vnd.openxmlformats-package.relationships+xml"/>
  <Override PartName="/ppt/slides/_rels/slide21.xml.rels" ContentType="application/vnd.openxmlformats-package.relationships+xml"/>
  <Override PartName="/ppt/slides/_rels/slide22.xml.rels" ContentType="application/vnd.openxmlformats-package.relationships+xml"/>
  <Override PartName="/ppt/slides/_rels/slide23.xml.rels" ContentType="application/vnd.openxmlformats-package.relationships+xml"/>
  <Override PartName="/ppt/slides/_rels/slide24.xml.rels" ContentType="application/vnd.openxmlformats-package.relationships+xml"/>
  <Override PartName="/ppt/slides/_rels/slide25.xml.rels" ContentType="application/vnd.openxmlformats-package.relationships+xml"/>
  <Override PartName="/ppt/slides/_rels/slide26.xml.rels" ContentType="application/vnd.openxmlformats-package.relationships+xml"/>
  <Override PartName="/ppt/slides/_rels/slide27.xml.rels" ContentType="application/vnd.openxmlformats-package.relationships+xml"/>
  <Override PartName="/ppt/media/image17.jpeg" ContentType="image/jpeg"/>
  <Override PartName="/ppt/media/image3.png" ContentType="image/png"/>
  <Override PartName="/ppt/media/image1.jpeg" ContentType="image/jpeg"/>
  <Override PartName="/ppt/media/image23.jpeg" ContentType="image/jpeg"/>
  <Override PartName="/ppt/media/image8.png" ContentType="image/png"/>
  <Override PartName="/ppt/media/image2.jpeg" ContentType="image/jpe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9.png" ContentType="image/png"/>
  <Override PartName="/ppt/media/image10.png" ContentType="image/png"/>
  <Override PartName="/ppt/media/image11.png" ContentType="image/png"/>
  <Override PartName="/ppt/media/image12.jpeg" ContentType="image/jpeg"/>
  <Override PartName="/ppt/media/image16.jpeg" ContentType="image/jpeg"/>
  <Override PartName="/ppt/media/image13.gif" ContentType="image/gif"/>
  <Override PartName="/ppt/media/image14.jpeg" ContentType="image/jpeg"/>
  <Override PartName="/ppt/media/image15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  <p:sldMasterId id="2147483700" r:id="rId6"/>
    <p:sldMasterId id="2147483713" r:id="rId7"/>
    <p:sldMasterId id="2147483726" r:id="rId8"/>
    <p:sldMasterId id="2147483739" r:id="rId9"/>
  </p:sldMasterIdLst>
  <p:sldIdLst>
    <p:sldId id="256" r:id="rId10"/>
    <p:sldId id="257" r:id="rId11"/>
    <p:sldId id="258" r:id="rId12"/>
    <p:sldId id="259" r:id="rId13"/>
    <p:sldId id="260" r:id="rId14"/>
    <p:sldId id="261" r:id="rId15"/>
    <p:sldId id="262" r:id="rId16"/>
    <p:sldId id="263" r:id="rId17"/>
    <p:sldId id="264" r:id="rId18"/>
    <p:sldId id="265" r:id="rId19"/>
    <p:sldId id="266" r:id="rId20"/>
    <p:sldId id="267" r:id="rId21"/>
    <p:sldId id="268" r:id="rId22"/>
    <p:sldId id="269" r:id="rId23"/>
    <p:sldId id="270" r:id="rId24"/>
    <p:sldId id="271" r:id="rId25"/>
    <p:sldId id="272" r:id="rId26"/>
    <p:sldId id="273" r:id="rId27"/>
    <p:sldId id="274" r:id="rId28"/>
    <p:sldId id="275" r:id="rId29"/>
    <p:sldId id="276" r:id="rId30"/>
    <p:sldId id="277" r:id="rId31"/>
    <p:sldId id="278" r:id="rId32"/>
    <p:sldId id="279" r:id="rId33"/>
    <p:sldId id="280" r:id="rId34"/>
    <p:sldId id="281" r:id="rId35"/>
    <p:sldId id="282" r:id="rId36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Master" Target="slideMasters/slideMaster7.xml"/><Relationship Id="rId9" Type="http://schemas.openxmlformats.org/officeDocument/2006/relationships/slideMaster" Target="slideMasters/slideMaster8.xml"/><Relationship Id="rId10" Type="http://schemas.openxmlformats.org/officeDocument/2006/relationships/slide" Target="slides/slide1.xml"/><Relationship Id="rId11" Type="http://schemas.openxmlformats.org/officeDocument/2006/relationships/slide" Target="slides/slide2.xml"/><Relationship Id="rId12" Type="http://schemas.openxmlformats.org/officeDocument/2006/relationships/slide" Target="slides/slide3.xml"/><Relationship Id="rId13" Type="http://schemas.openxmlformats.org/officeDocument/2006/relationships/slide" Target="slides/slide4.xml"/><Relationship Id="rId14" Type="http://schemas.openxmlformats.org/officeDocument/2006/relationships/slide" Target="slides/slide5.xml"/><Relationship Id="rId15" Type="http://schemas.openxmlformats.org/officeDocument/2006/relationships/slide" Target="slides/slide6.xml"/><Relationship Id="rId16" Type="http://schemas.openxmlformats.org/officeDocument/2006/relationships/slide" Target="slides/slide7.xml"/><Relationship Id="rId17" Type="http://schemas.openxmlformats.org/officeDocument/2006/relationships/slide" Target="slides/slide8.xml"/><Relationship Id="rId18" Type="http://schemas.openxmlformats.org/officeDocument/2006/relationships/slide" Target="slides/slide9.xml"/><Relationship Id="rId19" Type="http://schemas.openxmlformats.org/officeDocument/2006/relationships/slide" Target="slides/slide10.xml"/><Relationship Id="rId20" Type="http://schemas.openxmlformats.org/officeDocument/2006/relationships/slide" Target="slides/slide11.xml"/><Relationship Id="rId21" Type="http://schemas.openxmlformats.org/officeDocument/2006/relationships/slide" Target="slides/slide12.xml"/><Relationship Id="rId22" Type="http://schemas.openxmlformats.org/officeDocument/2006/relationships/slide" Target="slides/slide13.xml"/><Relationship Id="rId23" Type="http://schemas.openxmlformats.org/officeDocument/2006/relationships/slide" Target="slides/slide14.xml"/><Relationship Id="rId24" Type="http://schemas.openxmlformats.org/officeDocument/2006/relationships/slide" Target="slides/slide15.xml"/><Relationship Id="rId25" Type="http://schemas.openxmlformats.org/officeDocument/2006/relationships/slide" Target="slides/slide16.xml"/><Relationship Id="rId26" Type="http://schemas.openxmlformats.org/officeDocument/2006/relationships/slide" Target="slides/slide17.xml"/><Relationship Id="rId27" Type="http://schemas.openxmlformats.org/officeDocument/2006/relationships/slide" Target="slides/slide18.xml"/><Relationship Id="rId28" Type="http://schemas.openxmlformats.org/officeDocument/2006/relationships/slide" Target="slides/slide19.xml"/><Relationship Id="rId29" Type="http://schemas.openxmlformats.org/officeDocument/2006/relationships/slide" Target="slides/slide20.xml"/><Relationship Id="rId30" Type="http://schemas.openxmlformats.org/officeDocument/2006/relationships/slide" Target="slides/slide21.xml"/><Relationship Id="rId31" Type="http://schemas.openxmlformats.org/officeDocument/2006/relationships/slide" Target="slides/slide22.xml"/><Relationship Id="rId32" Type="http://schemas.openxmlformats.org/officeDocument/2006/relationships/slide" Target="slides/slide23.xml"/><Relationship Id="rId33" Type="http://schemas.openxmlformats.org/officeDocument/2006/relationships/slide" Target="slides/slide24.xml"/><Relationship Id="rId34" Type="http://schemas.openxmlformats.org/officeDocument/2006/relationships/slide" Target="slides/slide25.xml"/><Relationship Id="rId35" Type="http://schemas.openxmlformats.org/officeDocument/2006/relationships/slide" Target="slides/slide26.xml"/><Relationship Id="rId36" Type="http://schemas.openxmlformats.org/officeDocument/2006/relationships/slide" Target="slides/slide27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8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8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8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8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9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8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9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0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1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9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1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6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9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0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1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2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3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21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6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4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4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8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5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51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52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53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54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55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7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7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7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8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8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9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9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9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9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9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9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9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9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00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0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03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04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05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06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07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25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2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3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3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3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3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3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3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40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4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4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4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4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47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4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5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51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52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5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55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56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57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58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59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6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7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7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8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8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6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8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8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8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9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9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9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9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9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9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9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99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0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0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0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04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0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07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08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09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10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11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7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29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3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3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3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7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3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3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4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4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4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44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4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4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4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5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51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5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5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5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56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5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59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60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61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62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63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8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74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7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7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7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9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8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8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8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8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8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8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9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9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9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9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9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9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9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0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01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40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04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05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06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07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08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3" Type="http://schemas.openxmlformats.org/officeDocument/2006/relationships/slideLayout" Target="../slideLayouts/slideLayout50.xml"/><Relationship Id="rId4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5.xml"/><Relationship Id="rId9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0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slideLayout" Target="../slideLayouts/slideLayout61.xml"/><Relationship Id="rId3" Type="http://schemas.openxmlformats.org/officeDocument/2006/relationships/slideLayout" Target="../slideLayouts/slideLayout62.xml"/><Relationship Id="rId4" Type="http://schemas.openxmlformats.org/officeDocument/2006/relationships/slideLayout" Target="../slideLayouts/slideLayout63.xml"/><Relationship Id="rId5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6.xml"/><Relationship Id="rId8" Type="http://schemas.openxmlformats.org/officeDocument/2006/relationships/slideLayout" Target="../slideLayouts/slideLayout67.xml"/><Relationship Id="rId9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69.xml"/><Relationship Id="rId11" Type="http://schemas.openxmlformats.org/officeDocument/2006/relationships/slideLayout" Target="../slideLayouts/slideLayout70.xml"/><Relationship Id="rId12" Type="http://schemas.openxmlformats.org/officeDocument/2006/relationships/slideLayout" Target="../slideLayouts/slideLayout71.xml"/><Relationship Id="rId13" Type="http://schemas.openxmlformats.org/officeDocument/2006/relationships/slideLayout" Target="../slideLayouts/slideLayout72.xml"/>
</Relationships>
</file>

<file path=ppt/slideMasters/_rels/slideMaster7.xml.rels><?xml version="1.0" encoding="UTF-8"?>
<Relationships xmlns="http://schemas.openxmlformats.org/package/2006/relationships"><Relationship Id="rId1" Type="http://schemas.openxmlformats.org/officeDocument/2006/relationships/theme" Target="../theme/theme7.xml"/><Relationship Id="rId2" Type="http://schemas.openxmlformats.org/officeDocument/2006/relationships/slideLayout" Target="../slideLayouts/slideLayout73.xml"/><Relationship Id="rId3" Type="http://schemas.openxmlformats.org/officeDocument/2006/relationships/slideLayout" Target="../slideLayouts/slideLayout74.xml"/><Relationship Id="rId4" Type="http://schemas.openxmlformats.org/officeDocument/2006/relationships/slideLayout" Target="../slideLayouts/slideLayout75.xml"/><Relationship Id="rId5" Type="http://schemas.openxmlformats.org/officeDocument/2006/relationships/slideLayout" Target="../slideLayouts/slideLayout76.xml"/><Relationship Id="rId6" Type="http://schemas.openxmlformats.org/officeDocument/2006/relationships/slideLayout" Target="../slideLayouts/slideLayout77.xml"/><Relationship Id="rId7" Type="http://schemas.openxmlformats.org/officeDocument/2006/relationships/slideLayout" Target="../slideLayouts/slideLayout78.xml"/><Relationship Id="rId8" Type="http://schemas.openxmlformats.org/officeDocument/2006/relationships/slideLayout" Target="../slideLayouts/slideLayout79.xml"/><Relationship Id="rId9" Type="http://schemas.openxmlformats.org/officeDocument/2006/relationships/slideLayout" Target="../slideLayouts/slideLayout80.xml"/><Relationship Id="rId10" Type="http://schemas.openxmlformats.org/officeDocument/2006/relationships/slideLayout" Target="../slideLayouts/slideLayout81.xml"/><Relationship Id="rId11" Type="http://schemas.openxmlformats.org/officeDocument/2006/relationships/slideLayout" Target="../slideLayouts/slideLayout82.xml"/><Relationship Id="rId12" Type="http://schemas.openxmlformats.org/officeDocument/2006/relationships/slideLayout" Target="../slideLayouts/slideLayout83.xml"/><Relationship Id="rId13" Type="http://schemas.openxmlformats.org/officeDocument/2006/relationships/slideLayout" Target="../slideLayouts/slideLayout84.xml"/>
</Relationships>
</file>

<file path=ppt/slideMasters/_rels/slideMaster8.xml.rels><?xml version="1.0" encoding="UTF-8"?>
<Relationships xmlns="http://schemas.openxmlformats.org/package/2006/relationships"><Relationship Id="rId1" Type="http://schemas.openxmlformats.org/officeDocument/2006/relationships/theme" Target="../theme/theme8.xml"/><Relationship Id="rId2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6.xml"/><Relationship Id="rId4" Type="http://schemas.openxmlformats.org/officeDocument/2006/relationships/slideLayout" Target="../slideLayouts/slideLayout87.xml"/><Relationship Id="rId5" Type="http://schemas.openxmlformats.org/officeDocument/2006/relationships/slideLayout" Target="../slideLayouts/slideLayout88.xml"/><Relationship Id="rId6" Type="http://schemas.openxmlformats.org/officeDocument/2006/relationships/slideLayout" Target="../slideLayouts/slideLayout89.xml"/><Relationship Id="rId7" Type="http://schemas.openxmlformats.org/officeDocument/2006/relationships/slideLayout" Target="../slideLayouts/slideLayout90.xml"/><Relationship Id="rId8" Type="http://schemas.openxmlformats.org/officeDocument/2006/relationships/slideLayout" Target="../slideLayouts/slideLayout91.xml"/><Relationship Id="rId9" Type="http://schemas.openxmlformats.org/officeDocument/2006/relationships/slideLayout" Target="../slideLayouts/slideLayout92.xml"/><Relationship Id="rId10" Type="http://schemas.openxmlformats.org/officeDocument/2006/relationships/slideLayout" Target="../slideLayouts/slideLayout93.xml"/><Relationship Id="rId11" Type="http://schemas.openxmlformats.org/officeDocument/2006/relationships/slideLayout" Target="../slideLayouts/slideLayout94.xml"/><Relationship Id="rId12" Type="http://schemas.openxmlformats.org/officeDocument/2006/relationships/slideLayout" Target="../slideLayouts/slideLayout95.xml"/><Relationship Id="rId13" Type="http://schemas.openxmlformats.org/officeDocument/2006/relationships/slideLayout" Target="../slideLayouts/slideLayout9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 hidden="1"/>
          <p:cNvSpPr/>
          <p:nvPr/>
        </p:nvSpPr>
        <p:spPr>
          <a:xfrm>
            <a:off x="228600" y="228600"/>
            <a:ext cx="8694720" cy="2467800"/>
          </a:xfrm>
          <a:prstGeom prst="roundRect">
            <a:avLst>
              <a:gd name="adj" fmla="val 3362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162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" name="Group 2"/>
          <p:cNvGrpSpPr/>
          <p:nvPr/>
        </p:nvGrpSpPr>
        <p:grpSpPr>
          <a:xfrm>
            <a:off x="211680" y="1679400"/>
            <a:ext cx="8722440" cy="1328760"/>
            <a:chOff x="211680" y="1679400"/>
            <a:chExt cx="8722440" cy="1328760"/>
          </a:xfrm>
        </p:grpSpPr>
        <p:sp>
          <p:nvSpPr>
            <p:cNvPr id="2" name="CustomShape 3"/>
            <p:cNvSpPr/>
            <p:nvPr/>
          </p:nvSpPr>
          <p:spPr>
            <a:xfrm>
              <a:off x="6047280" y="1824480"/>
              <a:ext cx="2875320" cy="71280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" name="CustomShape 4"/>
            <p:cNvSpPr/>
            <p:nvPr/>
          </p:nvSpPr>
          <p:spPr>
            <a:xfrm>
              <a:off x="2619360" y="1696320"/>
              <a:ext cx="5543280" cy="84888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" name="CustomShape 5"/>
            <p:cNvSpPr/>
            <p:nvPr/>
          </p:nvSpPr>
          <p:spPr>
            <a:xfrm>
              <a:off x="2828880" y="1708560"/>
              <a:ext cx="5466960" cy="77328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" name="CustomShape 6"/>
            <p:cNvSpPr/>
            <p:nvPr/>
          </p:nvSpPr>
          <p:spPr>
            <a:xfrm>
              <a:off x="5609520" y="1694880"/>
              <a:ext cx="3306960" cy="65052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" name="CustomShape 7"/>
            <p:cNvSpPr/>
            <p:nvPr/>
          </p:nvSpPr>
          <p:spPr>
            <a:xfrm>
              <a:off x="211680" y="1679400"/>
              <a:ext cx="8722440" cy="132876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7" name="CustomShape 8"/>
          <p:cNvSpPr/>
          <p:nvPr/>
        </p:nvSpPr>
        <p:spPr>
          <a:xfrm>
            <a:off x="228600" y="228600"/>
            <a:ext cx="8694720" cy="6033960"/>
          </a:xfrm>
          <a:prstGeom prst="roundRect">
            <a:avLst>
              <a:gd name="adj" fmla="val 1272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8" name="Group 9"/>
          <p:cNvGrpSpPr/>
          <p:nvPr/>
        </p:nvGrpSpPr>
        <p:grpSpPr>
          <a:xfrm>
            <a:off x="211680" y="5353920"/>
            <a:ext cx="8722440" cy="1330560"/>
            <a:chOff x="211680" y="5353920"/>
            <a:chExt cx="8722440" cy="1330560"/>
          </a:xfrm>
        </p:grpSpPr>
        <p:sp>
          <p:nvSpPr>
            <p:cNvPr id="9" name="CustomShape 10"/>
            <p:cNvSpPr/>
            <p:nvPr/>
          </p:nvSpPr>
          <p:spPr>
            <a:xfrm>
              <a:off x="6054840" y="5499360"/>
              <a:ext cx="2878920" cy="71388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0" name="CustomShape 11"/>
            <p:cNvSpPr/>
            <p:nvPr/>
          </p:nvSpPr>
          <p:spPr>
            <a:xfrm>
              <a:off x="2622240" y="5370840"/>
              <a:ext cx="5550480" cy="85032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" name="CustomShape 12"/>
            <p:cNvSpPr/>
            <p:nvPr/>
          </p:nvSpPr>
          <p:spPr>
            <a:xfrm>
              <a:off x="2832120" y="5383080"/>
              <a:ext cx="5473800" cy="77436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" name="CustomShape 13"/>
            <p:cNvSpPr/>
            <p:nvPr/>
          </p:nvSpPr>
          <p:spPr>
            <a:xfrm>
              <a:off x="5616360" y="5369760"/>
              <a:ext cx="3311280" cy="65124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" name="CustomShape 14"/>
            <p:cNvSpPr/>
            <p:nvPr/>
          </p:nvSpPr>
          <p:spPr>
            <a:xfrm>
              <a:off x="211680" y="5353920"/>
              <a:ext cx="8722440" cy="133056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4" name="PlaceHolder 15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8880" cy="124992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1800" spc="-1" strike="noStrike"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5" name="PlaceHolder 16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88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Для правки структуры щёлкните мышью</a:t>
            </a:r>
            <a:endParaRPr b="0" lang="ru-RU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Arial"/>
              </a:rPr>
              <a:t>Второй уровень структуры</a:t>
            </a:r>
            <a:endParaRPr b="0" lang="ru-RU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Третий уровень структуры</a:t>
            </a:r>
            <a:endParaRPr b="0" lang="ru-RU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Arial"/>
              </a:rPr>
              <a:t>Четвёртый уровень структуры</a:t>
            </a:r>
            <a:endParaRPr b="0" lang="ru-RU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Пятый уровень структуры</a:t>
            </a:r>
            <a:endParaRPr b="0" lang="ru-RU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Шестой уровень структуры</a:t>
            </a:r>
            <a:endParaRPr b="0" lang="ru-RU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Седьмой уровень структуры</a:t>
            </a:r>
            <a:endParaRPr b="0" lang="ru-RU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CustomShape 1" hidden="1"/>
          <p:cNvSpPr/>
          <p:nvPr/>
        </p:nvSpPr>
        <p:spPr>
          <a:xfrm>
            <a:off x="228600" y="228600"/>
            <a:ext cx="8694720" cy="2467800"/>
          </a:xfrm>
          <a:prstGeom prst="roundRect">
            <a:avLst>
              <a:gd name="adj" fmla="val 3362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162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53" name="Group 2"/>
          <p:cNvGrpSpPr/>
          <p:nvPr/>
        </p:nvGrpSpPr>
        <p:grpSpPr>
          <a:xfrm>
            <a:off x="211680" y="1679400"/>
            <a:ext cx="8722440" cy="1328760"/>
            <a:chOff x="211680" y="1679400"/>
            <a:chExt cx="8722440" cy="1328760"/>
          </a:xfrm>
        </p:grpSpPr>
        <p:sp>
          <p:nvSpPr>
            <p:cNvPr id="54" name="CustomShape 3"/>
            <p:cNvSpPr/>
            <p:nvPr/>
          </p:nvSpPr>
          <p:spPr>
            <a:xfrm>
              <a:off x="6047280" y="1824480"/>
              <a:ext cx="2875320" cy="71280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5" name="CustomShape 4"/>
            <p:cNvSpPr/>
            <p:nvPr/>
          </p:nvSpPr>
          <p:spPr>
            <a:xfrm>
              <a:off x="2619360" y="1696320"/>
              <a:ext cx="5543280" cy="84888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6" name="CustomShape 5"/>
            <p:cNvSpPr/>
            <p:nvPr/>
          </p:nvSpPr>
          <p:spPr>
            <a:xfrm>
              <a:off x="2828880" y="1708560"/>
              <a:ext cx="5466960" cy="77328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7" name="CustomShape 6"/>
            <p:cNvSpPr/>
            <p:nvPr/>
          </p:nvSpPr>
          <p:spPr>
            <a:xfrm>
              <a:off x="5609520" y="1694880"/>
              <a:ext cx="3306960" cy="65052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8" name="CustomShape 7"/>
            <p:cNvSpPr/>
            <p:nvPr/>
          </p:nvSpPr>
          <p:spPr>
            <a:xfrm>
              <a:off x="211680" y="1679400"/>
              <a:ext cx="8722440" cy="132876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59" name="CustomShape 8"/>
          <p:cNvSpPr/>
          <p:nvPr/>
        </p:nvSpPr>
        <p:spPr>
          <a:xfrm>
            <a:off x="228600" y="228600"/>
            <a:ext cx="8694720" cy="6033960"/>
          </a:xfrm>
          <a:prstGeom prst="roundRect">
            <a:avLst>
              <a:gd name="adj" fmla="val 1272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60" name="Group 9"/>
          <p:cNvGrpSpPr/>
          <p:nvPr/>
        </p:nvGrpSpPr>
        <p:grpSpPr>
          <a:xfrm>
            <a:off x="211680" y="5353920"/>
            <a:ext cx="8722440" cy="1330560"/>
            <a:chOff x="211680" y="5353920"/>
            <a:chExt cx="8722440" cy="1330560"/>
          </a:xfrm>
        </p:grpSpPr>
        <p:sp>
          <p:nvSpPr>
            <p:cNvPr id="61" name="CustomShape 10"/>
            <p:cNvSpPr/>
            <p:nvPr/>
          </p:nvSpPr>
          <p:spPr>
            <a:xfrm>
              <a:off x="6054840" y="5499360"/>
              <a:ext cx="2878920" cy="71388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2" name="CustomShape 11"/>
            <p:cNvSpPr/>
            <p:nvPr/>
          </p:nvSpPr>
          <p:spPr>
            <a:xfrm>
              <a:off x="2622240" y="5370840"/>
              <a:ext cx="5550480" cy="85032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3" name="CustomShape 12"/>
            <p:cNvSpPr/>
            <p:nvPr/>
          </p:nvSpPr>
          <p:spPr>
            <a:xfrm>
              <a:off x="2832120" y="5383080"/>
              <a:ext cx="5473800" cy="77436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4" name="CustomShape 13"/>
            <p:cNvSpPr/>
            <p:nvPr/>
          </p:nvSpPr>
          <p:spPr>
            <a:xfrm>
              <a:off x="5616360" y="5369760"/>
              <a:ext cx="3311280" cy="65124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5" name="CustomShape 14"/>
            <p:cNvSpPr/>
            <p:nvPr/>
          </p:nvSpPr>
          <p:spPr>
            <a:xfrm>
              <a:off x="211680" y="5353920"/>
              <a:ext cx="8722440" cy="133056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66" name="PlaceHolder 15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8880" cy="124992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1800" spc="-1" strike="noStrike"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7" name="PlaceHolder 16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88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Для правки структуры щёлкните мышью</a:t>
            </a:r>
            <a:endParaRPr b="0" lang="ru-RU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Arial"/>
              </a:rPr>
              <a:t>Второй уровень структуры</a:t>
            </a:r>
            <a:endParaRPr b="0" lang="ru-RU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Третий уровень структуры</a:t>
            </a:r>
            <a:endParaRPr b="0" lang="ru-RU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Arial"/>
              </a:rPr>
              <a:t>Четвёртый уровень структуры</a:t>
            </a:r>
            <a:endParaRPr b="0" lang="ru-RU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Пятый уровень структуры</a:t>
            </a:r>
            <a:endParaRPr b="0" lang="ru-RU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Шестой уровень структуры</a:t>
            </a:r>
            <a:endParaRPr b="0" lang="ru-RU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Седьмой уровень структуры</a:t>
            </a:r>
            <a:endParaRPr b="0" lang="ru-RU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CustomShape 1" hidden="1"/>
          <p:cNvSpPr/>
          <p:nvPr/>
        </p:nvSpPr>
        <p:spPr>
          <a:xfrm>
            <a:off x="228600" y="228600"/>
            <a:ext cx="8694720" cy="2467800"/>
          </a:xfrm>
          <a:prstGeom prst="roundRect">
            <a:avLst>
              <a:gd name="adj" fmla="val 3362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162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05" name="Group 2"/>
          <p:cNvGrpSpPr/>
          <p:nvPr/>
        </p:nvGrpSpPr>
        <p:grpSpPr>
          <a:xfrm>
            <a:off x="211680" y="1679400"/>
            <a:ext cx="8722440" cy="1328760"/>
            <a:chOff x="211680" y="1679400"/>
            <a:chExt cx="8722440" cy="1328760"/>
          </a:xfrm>
        </p:grpSpPr>
        <p:sp>
          <p:nvSpPr>
            <p:cNvPr id="106" name="CustomShape 3"/>
            <p:cNvSpPr/>
            <p:nvPr/>
          </p:nvSpPr>
          <p:spPr>
            <a:xfrm>
              <a:off x="6047280" y="1824480"/>
              <a:ext cx="2875320" cy="71280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07" name="CustomShape 4"/>
            <p:cNvSpPr/>
            <p:nvPr/>
          </p:nvSpPr>
          <p:spPr>
            <a:xfrm>
              <a:off x="2619360" y="1696320"/>
              <a:ext cx="5543280" cy="84888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08" name="CustomShape 5"/>
            <p:cNvSpPr/>
            <p:nvPr/>
          </p:nvSpPr>
          <p:spPr>
            <a:xfrm>
              <a:off x="2828880" y="1708560"/>
              <a:ext cx="5466960" cy="77328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09" name="CustomShape 6"/>
            <p:cNvSpPr/>
            <p:nvPr/>
          </p:nvSpPr>
          <p:spPr>
            <a:xfrm>
              <a:off x="5609520" y="1694880"/>
              <a:ext cx="3306960" cy="65052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0" name="CustomShape 7"/>
            <p:cNvSpPr/>
            <p:nvPr/>
          </p:nvSpPr>
          <p:spPr>
            <a:xfrm>
              <a:off x="211680" y="1679400"/>
              <a:ext cx="8722440" cy="132876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11" name="CustomShape 8"/>
          <p:cNvSpPr/>
          <p:nvPr/>
        </p:nvSpPr>
        <p:spPr>
          <a:xfrm>
            <a:off x="228600" y="228600"/>
            <a:ext cx="8694720" cy="6033960"/>
          </a:xfrm>
          <a:prstGeom prst="roundRect">
            <a:avLst>
              <a:gd name="adj" fmla="val 1272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12" name="Group 9"/>
          <p:cNvGrpSpPr/>
          <p:nvPr/>
        </p:nvGrpSpPr>
        <p:grpSpPr>
          <a:xfrm>
            <a:off x="211680" y="5353920"/>
            <a:ext cx="8722440" cy="1330560"/>
            <a:chOff x="211680" y="5353920"/>
            <a:chExt cx="8722440" cy="1330560"/>
          </a:xfrm>
        </p:grpSpPr>
        <p:sp>
          <p:nvSpPr>
            <p:cNvPr id="113" name="CustomShape 10"/>
            <p:cNvSpPr/>
            <p:nvPr/>
          </p:nvSpPr>
          <p:spPr>
            <a:xfrm>
              <a:off x="6054840" y="5499360"/>
              <a:ext cx="2878920" cy="71388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4" name="CustomShape 11"/>
            <p:cNvSpPr/>
            <p:nvPr/>
          </p:nvSpPr>
          <p:spPr>
            <a:xfrm>
              <a:off x="2622240" y="5370840"/>
              <a:ext cx="5550480" cy="85032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5" name="CustomShape 12"/>
            <p:cNvSpPr/>
            <p:nvPr/>
          </p:nvSpPr>
          <p:spPr>
            <a:xfrm>
              <a:off x="2832120" y="5383080"/>
              <a:ext cx="5473800" cy="77436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6" name="CustomShape 13"/>
            <p:cNvSpPr/>
            <p:nvPr/>
          </p:nvSpPr>
          <p:spPr>
            <a:xfrm>
              <a:off x="5616360" y="5369760"/>
              <a:ext cx="3311280" cy="65124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7" name="CustomShape 14"/>
            <p:cNvSpPr/>
            <p:nvPr/>
          </p:nvSpPr>
          <p:spPr>
            <a:xfrm>
              <a:off x="211680" y="5353920"/>
              <a:ext cx="8722440" cy="133056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18" name="PlaceHolder 15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8880" cy="124992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1800" spc="-1" strike="noStrike"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19" name="PlaceHolder 16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88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Для правки структуры щёлкните мышью</a:t>
            </a:r>
            <a:endParaRPr b="0" lang="ru-RU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Arial"/>
              </a:rPr>
              <a:t>Второй уровень структуры</a:t>
            </a:r>
            <a:endParaRPr b="0" lang="ru-RU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Третий уровень структуры</a:t>
            </a:r>
            <a:endParaRPr b="0" lang="ru-RU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Arial"/>
              </a:rPr>
              <a:t>Четвёртый уровень структуры</a:t>
            </a:r>
            <a:endParaRPr b="0" lang="ru-RU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Пятый уровень структуры</a:t>
            </a:r>
            <a:endParaRPr b="0" lang="ru-RU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Шестой уровень структуры</a:t>
            </a:r>
            <a:endParaRPr b="0" lang="ru-RU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Седьмой уровень структуры</a:t>
            </a:r>
            <a:endParaRPr b="0" lang="ru-RU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CustomShape 1" hidden="1"/>
          <p:cNvSpPr/>
          <p:nvPr/>
        </p:nvSpPr>
        <p:spPr>
          <a:xfrm>
            <a:off x="228600" y="228600"/>
            <a:ext cx="8694720" cy="2467800"/>
          </a:xfrm>
          <a:prstGeom prst="roundRect">
            <a:avLst>
              <a:gd name="adj" fmla="val 3362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162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57" name="Group 2"/>
          <p:cNvGrpSpPr/>
          <p:nvPr/>
        </p:nvGrpSpPr>
        <p:grpSpPr>
          <a:xfrm>
            <a:off x="211680" y="1679400"/>
            <a:ext cx="8722440" cy="1328760"/>
            <a:chOff x="211680" y="1679400"/>
            <a:chExt cx="8722440" cy="1328760"/>
          </a:xfrm>
        </p:grpSpPr>
        <p:sp>
          <p:nvSpPr>
            <p:cNvPr id="158" name="CustomShape 3"/>
            <p:cNvSpPr/>
            <p:nvPr/>
          </p:nvSpPr>
          <p:spPr>
            <a:xfrm>
              <a:off x="6047280" y="1824480"/>
              <a:ext cx="2875320" cy="71280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59" name="CustomShape 4"/>
            <p:cNvSpPr/>
            <p:nvPr/>
          </p:nvSpPr>
          <p:spPr>
            <a:xfrm>
              <a:off x="2619360" y="1696320"/>
              <a:ext cx="5543280" cy="84888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0" name="CustomShape 5"/>
            <p:cNvSpPr/>
            <p:nvPr/>
          </p:nvSpPr>
          <p:spPr>
            <a:xfrm>
              <a:off x="2828880" y="1708560"/>
              <a:ext cx="5466960" cy="77328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1" name="CustomShape 6"/>
            <p:cNvSpPr/>
            <p:nvPr/>
          </p:nvSpPr>
          <p:spPr>
            <a:xfrm>
              <a:off x="5609520" y="1694880"/>
              <a:ext cx="3306960" cy="65052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2" name="CustomShape 7"/>
            <p:cNvSpPr/>
            <p:nvPr/>
          </p:nvSpPr>
          <p:spPr>
            <a:xfrm>
              <a:off x="211680" y="1679400"/>
              <a:ext cx="8722440" cy="132876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63" name="CustomShape 8"/>
          <p:cNvSpPr/>
          <p:nvPr/>
        </p:nvSpPr>
        <p:spPr>
          <a:xfrm>
            <a:off x="228600" y="228600"/>
            <a:ext cx="8694720" cy="6033960"/>
          </a:xfrm>
          <a:prstGeom prst="roundRect">
            <a:avLst>
              <a:gd name="adj" fmla="val 1272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64" name="Group 9"/>
          <p:cNvGrpSpPr/>
          <p:nvPr/>
        </p:nvGrpSpPr>
        <p:grpSpPr>
          <a:xfrm>
            <a:off x="211680" y="5353920"/>
            <a:ext cx="8722440" cy="1330560"/>
            <a:chOff x="211680" y="5353920"/>
            <a:chExt cx="8722440" cy="1330560"/>
          </a:xfrm>
        </p:grpSpPr>
        <p:sp>
          <p:nvSpPr>
            <p:cNvPr id="165" name="CustomShape 10"/>
            <p:cNvSpPr/>
            <p:nvPr/>
          </p:nvSpPr>
          <p:spPr>
            <a:xfrm>
              <a:off x="6054840" y="5499360"/>
              <a:ext cx="2878920" cy="71388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6" name="CustomShape 11"/>
            <p:cNvSpPr/>
            <p:nvPr/>
          </p:nvSpPr>
          <p:spPr>
            <a:xfrm>
              <a:off x="2622240" y="5370840"/>
              <a:ext cx="5550480" cy="85032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7" name="CustomShape 12"/>
            <p:cNvSpPr/>
            <p:nvPr/>
          </p:nvSpPr>
          <p:spPr>
            <a:xfrm>
              <a:off x="2832120" y="5383080"/>
              <a:ext cx="5473800" cy="77436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8" name="CustomShape 13"/>
            <p:cNvSpPr/>
            <p:nvPr/>
          </p:nvSpPr>
          <p:spPr>
            <a:xfrm>
              <a:off x="5616360" y="5369760"/>
              <a:ext cx="3311280" cy="65124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9" name="CustomShape 14"/>
            <p:cNvSpPr/>
            <p:nvPr/>
          </p:nvSpPr>
          <p:spPr>
            <a:xfrm>
              <a:off x="211680" y="5353920"/>
              <a:ext cx="8722440" cy="133056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70" name="PlaceHolder 15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8880" cy="124992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1800" spc="-1" strike="noStrike"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71" name="PlaceHolder 16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88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Для правки структуры щёлкните мышью</a:t>
            </a:r>
            <a:endParaRPr b="0" lang="ru-RU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Arial"/>
              </a:rPr>
              <a:t>Второй уровень структуры</a:t>
            </a:r>
            <a:endParaRPr b="0" lang="ru-RU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Третий уровень структуры</a:t>
            </a:r>
            <a:endParaRPr b="0" lang="ru-RU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Arial"/>
              </a:rPr>
              <a:t>Четвёртый уровень структуры</a:t>
            </a:r>
            <a:endParaRPr b="0" lang="ru-RU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Пятый уровень структуры</a:t>
            </a:r>
            <a:endParaRPr b="0" lang="ru-RU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Шестой уровень структуры</a:t>
            </a:r>
            <a:endParaRPr b="0" lang="ru-RU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Седьмой уровень структуры</a:t>
            </a:r>
            <a:endParaRPr b="0" lang="ru-RU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CustomShape 1" hidden="1"/>
          <p:cNvSpPr/>
          <p:nvPr/>
        </p:nvSpPr>
        <p:spPr>
          <a:xfrm>
            <a:off x="228600" y="228600"/>
            <a:ext cx="8694720" cy="2467800"/>
          </a:xfrm>
          <a:prstGeom prst="roundRect">
            <a:avLst>
              <a:gd name="adj" fmla="val 3362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162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209" name="Group 2"/>
          <p:cNvGrpSpPr/>
          <p:nvPr/>
        </p:nvGrpSpPr>
        <p:grpSpPr>
          <a:xfrm>
            <a:off x="211680" y="1679400"/>
            <a:ext cx="8722440" cy="1328760"/>
            <a:chOff x="211680" y="1679400"/>
            <a:chExt cx="8722440" cy="1328760"/>
          </a:xfrm>
        </p:grpSpPr>
        <p:sp>
          <p:nvSpPr>
            <p:cNvPr id="210" name="CustomShape 3"/>
            <p:cNvSpPr/>
            <p:nvPr/>
          </p:nvSpPr>
          <p:spPr>
            <a:xfrm>
              <a:off x="6047280" y="1824480"/>
              <a:ext cx="2875320" cy="71280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11" name="CustomShape 4"/>
            <p:cNvSpPr/>
            <p:nvPr/>
          </p:nvSpPr>
          <p:spPr>
            <a:xfrm>
              <a:off x="2619360" y="1696320"/>
              <a:ext cx="5543280" cy="84888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12" name="CustomShape 5"/>
            <p:cNvSpPr/>
            <p:nvPr/>
          </p:nvSpPr>
          <p:spPr>
            <a:xfrm>
              <a:off x="2828880" y="1708560"/>
              <a:ext cx="5466960" cy="77328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13" name="CustomShape 6"/>
            <p:cNvSpPr/>
            <p:nvPr/>
          </p:nvSpPr>
          <p:spPr>
            <a:xfrm>
              <a:off x="5609520" y="1694880"/>
              <a:ext cx="3306960" cy="65052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14" name="CustomShape 7"/>
            <p:cNvSpPr/>
            <p:nvPr/>
          </p:nvSpPr>
          <p:spPr>
            <a:xfrm>
              <a:off x="211680" y="1679400"/>
              <a:ext cx="8722440" cy="132876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215" name="CustomShape 8"/>
          <p:cNvSpPr/>
          <p:nvPr/>
        </p:nvSpPr>
        <p:spPr>
          <a:xfrm>
            <a:off x="228600" y="228600"/>
            <a:ext cx="8694720" cy="6033960"/>
          </a:xfrm>
          <a:prstGeom prst="roundRect">
            <a:avLst>
              <a:gd name="adj" fmla="val 1272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216" name="Group 9"/>
          <p:cNvGrpSpPr/>
          <p:nvPr/>
        </p:nvGrpSpPr>
        <p:grpSpPr>
          <a:xfrm>
            <a:off x="211680" y="5353920"/>
            <a:ext cx="8722440" cy="1330560"/>
            <a:chOff x="211680" y="5353920"/>
            <a:chExt cx="8722440" cy="1330560"/>
          </a:xfrm>
        </p:grpSpPr>
        <p:sp>
          <p:nvSpPr>
            <p:cNvPr id="217" name="CustomShape 10"/>
            <p:cNvSpPr/>
            <p:nvPr/>
          </p:nvSpPr>
          <p:spPr>
            <a:xfrm>
              <a:off x="6054840" y="5499360"/>
              <a:ext cx="2878920" cy="71388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18" name="CustomShape 11"/>
            <p:cNvSpPr/>
            <p:nvPr/>
          </p:nvSpPr>
          <p:spPr>
            <a:xfrm>
              <a:off x="2622240" y="5370840"/>
              <a:ext cx="5550480" cy="85032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19" name="CustomShape 12"/>
            <p:cNvSpPr/>
            <p:nvPr/>
          </p:nvSpPr>
          <p:spPr>
            <a:xfrm>
              <a:off x="2832120" y="5383080"/>
              <a:ext cx="5473800" cy="77436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20" name="CustomShape 13"/>
            <p:cNvSpPr/>
            <p:nvPr/>
          </p:nvSpPr>
          <p:spPr>
            <a:xfrm>
              <a:off x="5616360" y="5369760"/>
              <a:ext cx="3311280" cy="65124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21" name="CustomShape 14"/>
            <p:cNvSpPr/>
            <p:nvPr/>
          </p:nvSpPr>
          <p:spPr>
            <a:xfrm>
              <a:off x="211680" y="5353920"/>
              <a:ext cx="8722440" cy="133056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222" name="PlaceHolder 15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8880" cy="124992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1800" spc="-1" strike="noStrike"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223" name="PlaceHolder 16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88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Для правки структуры щёлкните мышью</a:t>
            </a:r>
            <a:endParaRPr b="0" lang="ru-RU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Arial"/>
              </a:rPr>
              <a:t>Второй уровень структуры</a:t>
            </a:r>
            <a:endParaRPr b="0" lang="ru-RU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Третий уровень структуры</a:t>
            </a:r>
            <a:endParaRPr b="0" lang="ru-RU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Arial"/>
              </a:rPr>
              <a:t>Четвёртый уровень структуры</a:t>
            </a:r>
            <a:endParaRPr b="0" lang="ru-RU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Пятый уровень структуры</a:t>
            </a:r>
            <a:endParaRPr b="0" lang="ru-RU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Шестой уровень структуры</a:t>
            </a:r>
            <a:endParaRPr b="0" lang="ru-RU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Седьмой уровень структуры</a:t>
            </a:r>
            <a:endParaRPr b="0" lang="ru-RU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CustomShape 1" hidden="1"/>
          <p:cNvSpPr/>
          <p:nvPr/>
        </p:nvSpPr>
        <p:spPr>
          <a:xfrm>
            <a:off x="228600" y="228600"/>
            <a:ext cx="8694720" cy="2467800"/>
          </a:xfrm>
          <a:prstGeom prst="roundRect">
            <a:avLst>
              <a:gd name="adj" fmla="val 3362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162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261" name="Group 2"/>
          <p:cNvGrpSpPr/>
          <p:nvPr/>
        </p:nvGrpSpPr>
        <p:grpSpPr>
          <a:xfrm>
            <a:off x="211680" y="1679400"/>
            <a:ext cx="8722440" cy="1328760"/>
            <a:chOff x="211680" y="1679400"/>
            <a:chExt cx="8722440" cy="1328760"/>
          </a:xfrm>
        </p:grpSpPr>
        <p:sp>
          <p:nvSpPr>
            <p:cNvPr id="262" name="CustomShape 3"/>
            <p:cNvSpPr/>
            <p:nvPr/>
          </p:nvSpPr>
          <p:spPr>
            <a:xfrm>
              <a:off x="6047280" y="1824480"/>
              <a:ext cx="2875320" cy="71280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63" name="CustomShape 4"/>
            <p:cNvSpPr/>
            <p:nvPr/>
          </p:nvSpPr>
          <p:spPr>
            <a:xfrm>
              <a:off x="2619360" y="1696320"/>
              <a:ext cx="5543280" cy="84888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64" name="CustomShape 5"/>
            <p:cNvSpPr/>
            <p:nvPr/>
          </p:nvSpPr>
          <p:spPr>
            <a:xfrm>
              <a:off x="2828880" y="1708560"/>
              <a:ext cx="5466960" cy="77328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65" name="CustomShape 6"/>
            <p:cNvSpPr/>
            <p:nvPr/>
          </p:nvSpPr>
          <p:spPr>
            <a:xfrm>
              <a:off x="5609520" y="1694880"/>
              <a:ext cx="3306960" cy="65052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66" name="CustomShape 7"/>
            <p:cNvSpPr/>
            <p:nvPr/>
          </p:nvSpPr>
          <p:spPr>
            <a:xfrm>
              <a:off x="211680" y="1679400"/>
              <a:ext cx="8722440" cy="132876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267" name="CustomShape 8"/>
          <p:cNvSpPr/>
          <p:nvPr/>
        </p:nvSpPr>
        <p:spPr>
          <a:xfrm>
            <a:off x="228600" y="228600"/>
            <a:ext cx="8694720" cy="6033960"/>
          </a:xfrm>
          <a:prstGeom prst="roundRect">
            <a:avLst>
              <a:gd name="adj" fmla="val 1272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268" name="Group 9"/>
          <p:cNvGrpSpPr/>
          <p:nvPr/>
        </p:nvGrpSpPr>
        <p:grpSpPr>
          <a:xfrm>
            <a:off x="211680" y="5353920"/>
            <a:ext cx="8722440" cy="1330560"/>
            <a:chOff x="211680" y="5353920"/>
            <a:chExt cx="8722440" cy="1330560"/>
          </a:xfrm>
        </p:grpSpPr>
        <p:sp>
          <p:nvSpPr>
            <p:cNvPr id="269" name="CustomShape 10"/>
            <p:cNvSpPr/>
            <p:nvPr/>
          </p:nvSpPr>
          <p:spPr>
            <a:xfrm>
              <a:off x="6054840" y="5499360"/>
              <a:ext cx="2878920" cy="71388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70" name="CustomShape 11"/>
            <p:cNvSpPr/>
            <p:nvPr/>
          </p:nvSpPr>
          <p:spPr>
            <a:xfrm>
              <a:off x="2622240" y="5370840"/>
              <a:ext cx="5550480" cy="85032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71" name="CustomShape 12"/>
            <p:cNvSpPr/>
            <p:nvPr/>
          </p:nvSpPr>
          <p:spPr>
            <a:xfrm>
              <a:off x="2832120" y="5383080"/>
              <a:ext cx="5473800" cy="77436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72" name="CustomShape 13"/>
            <p:cNvSpPr/>
            <p:nvPr/>
          </p:nvSpPr>
          <p:spPr>
            <a:xfrm>
              <a:off x="5616360" y="5369760"/>
              <a:ext cx="3311280" cy="65124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73" name="CustomShape 14"/>
            <p:cNvSpPr/>
            <p:nvPr/>
          </p:nvSpPr>
          <p:spPr>
            <a:xfrm>
              <a:off x="211680" y="5353920"/>
              <a:ext cx="8722440" cy="133056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274" name="PlaceHolder 15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8880" cy="124992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1800" spc="-1" strike="noStrike"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275" name="PlaceHolder 16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88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Для правки структуры щёлкните мышью</a:t>
            </a:r>
            <a:endParaRPr b="0" lang="ru-RU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Arial"/>
              </a:rPr>
              <a:t>Второй уровень структуры</a:t>
            </a:r>
            <a:endParaRPr b="0" lang="ru-RU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Третий уровень структуры</a:t>
            </a:r>
            <a:endParaRPr b="0" lang="ru-RU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latin typeface="Arial"/>
              </a:rPr>
              <a:t>Четвёртый уровень структуры</a:t>
            </a:r>
            <a:endParaRPr b="0" lang="ru-RU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Пятый уровень структуры</a:t>
            </a:r>
            <a:endParaRPr b="0" lang="ru-RU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Шестой уровень структуры</a:t>
            </a:r>
            <a:endParaRPr b="0" lang="ru-RU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latin typeface="Arial"/>
              </a:rPr>
              <a:t>Седьмой уровень структуры</a:t>
            </a:r>
            <a:endParaRPr b="0" lang="ru-RU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</p:sldLayoutIdLst>
</p:sldMaster>
</file>

<file path=ppt/slideMasters/slideMaster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CustomShape 1" hidden="1"/>
          <p:cNvSpPr/>
          <p:nvPr/>
        </p:nvSpPr>
        <p:spPr>
          <a:xfrm>
            <a:off x="228600" y="228600"/>
            <a:ext cx="8694720" cy="2467800"/>
          </a:xfrm>
          <a:prstGeom prst="roundRect">
            <a:avLst>
              <a:gd name="adj" fmla="val 3362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162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313" name="Group 2"/>
          <p:cNvGrpSpPr/>
          <p:nvPr/>
        </p:nvGrpSpPr>
        <p:grpSpPr>
          <a:xfrm>
            <a:off x="211680" y="1679400"/>
            <a:ext cx="8722440" cy="1328760"/>
            <a:chOff x="211680" y="1679400"/>
            <a:chExt cx="8722440" cy="1328760"/>
          </a:xfrm>
        </p:grpSpPr>
        <p:sp>
          <p:nvSpPr>
            <p:cNvPr id="314" name="CustomShape 3"/>
            <p:cNvSpPr/>
            <p:nvPr/>
          </p:nvSpPr>
          <p:spPr>
            <a:xfrm>
              <a:off x="6047280" y="1824480"/>
              <a:ext cx="2875320" cy="71280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15" name="CustomShape 4"/>
            <p:cNvSpPr/>
            <p:nvPr/>
          </p:nvSpPr>
          <p:spPr>
            <a:xfrm>
              <a:off x="2619360" y="1696320"/>
              <a:ext cx="5543280" cy="84888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16" name="CustomShape 5"/>
            <p:cNvSpPr/>
            <p:nvPr/>
          </p:nvSpPr>
          <p:spPr>
            <a:xfrm>
              <a:off x="2828880" y="1708560"/>
              <a:ext cx="5466960" cy="77328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17" name="CustomShape 6"/>
            <p:cNvSpPr/>
            <p:nvPr/>
          </p:nvSpPr>
          <p:spPr>
            <a:xfrm>
              <a:off x="5609520" y="1694880"/>
              <a:ext cx="3306960" cy="65052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18" name="CustomShape 7"/>
            <p:cNvSpPr/>
            <p:nvPr/>
          </p:nvSpPr>
          <p:spPr>
            <a:xfrm>
              <a:off x="211680" y="1679400"/>
              <a:ext cx="8722440" cy="132876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319" name="CustomShape 8"/>
          <p:cNvSpPr/>
          <p:nvPr/>
        </p:nvSpPr>
        <p:spPr>
          <a:xfrm>
            <a:off x="228600" y="228600"/>
            <a:ext cx="8694720" cy="6033960"/>
          </a:xfrm>
          <a:prstGeom prst="roundRect">
            <a:avLst>
              <a:gd name="adj" fmla="val 1272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320" name="Group 9"/>
          <p:cNvGrpSpPr/>
          <p:nvPr/>
        </p:nvGrpSpPr>
        <p:grpSpPr>
          <a:xfrm>
            <a:off x="211680" y="5353920"/>
            <a:ext cx="8722440" cy="1330560"/>
            <a:chOff x="211680" y="5353920"/>
            <a:chExt cx="8722440" cy="1330560"/>
          </a:xfrm>
        </p:grpSpPr>
        <p:sp>
          <p:nvSpPr>
            <p:cNvPr id="321" name="CustomShape 10"/>
            <p:cNvSpPr/>
            <p:nvPr/>
          </p:nvSpPr>
          <p:spPr>
            <a:xfrm>
              <a:off x="6054840" y="5499360"/>
              <a:ext cx="2878920" cy="71388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22" name="CustomShape 11"/>
            <p:cNvSpPr/>
            <p:nvPr/>
          </p:nvSpPr>
          <p:spPr>
            <a:xfrm>
              <a:off x="2622240" y="5370840"/>
              <a:ext cx="5550480" cy="85032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23" name="CustomShape 12"/>
            <p:cNvSpPr/>
            <p:nvPr/>
          </p:nvSpPr>
          <p:spPr>
            <a:xfrm>
              <a:off x="2832120" y="5383080"/>
              <a:ext cx="5473800" cy="77436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24" name="CustomShape 13"/>
            <p:cNvSpPr/>
            <p:nvPr/>
          </p:nvSpPr>
          <p:spPr>
            <a:xfrm>
              <a:off x="5616360" y="5369760"/>
              <a:ext cx="3311280" cy="65124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25" name="CustomShape 14"/>
            <p:cNvSpPr/>
            <p:nvPr/>
          </p:nvSpPr>
          <p:spPr>
            <a:xfrm>
              <a:off x="211680" y="5353920"/>
              <a:ext cx="8722440" cy="133056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326" name="PlaceHolder 15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327" name="PlaceHolder 16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  <p:sldLayoutId id="2147483738" r:id="rId13"/>
  </p:sldLayoutIdLst>
</p:sldMaster>
</file>

<file path=ppt/slideMasters/slideMaster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CustomShape 1"/>
          <p:cNvSpPr/>
          <p:nvPr/>
        </p:nvSpPr>
        <p:spPr>
          <a:xfrm>
            <a:off x="228600" y="228600"/>
            <a:ext cx="8694720" cy="2467800"/>
          </a:xfrm>
          <a:prstGeom prst="roundRect">
            <a:avLst>
              <a:gd name="adj" fmla="val 3362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162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365" name="Group 2"/>
          <p:cNvGrpSpPr/>
          <p:nvPr/>
        </p:nvGrpSpPr>
        <p:grpSpPr>
          <a:xfrm>
            <a:off x="211680" y="1679400"/>
            <a:ext cx="8722440" cy="1328760"/>
            <a:chOff x="211680" y="1679400"/>
            <a:chExt cx="8722440" cy="1328760"/>
          </a:xfrm>
        </p:grpSpPr>
        <p:sp>
          <p:nvSpPr>
            <p:cNvPr id="366" name="CustomShape 3"/>
            <p:cNvSpPr/>
            <p:nvPr/>
          </p:nvSpPr>
          <p:spPr>
            <a:xfrm>
              <a:off x="6047280" y="1824480"/>
              <a:ext cx="2875320" cy="71280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67" name="CustomShape 4"/>
            <p:cNvSpPr/>
            <p:nvPr/>
          </p:nvSpPr>
          <p:spPr>
            <a:xfrm>
              <a:off x="2619360" y="1696320"/>
              <a:ext cx="5543280" cy="84888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68" name="CustomShape 5"/>
            <p:cNvSpPr/>
            <p:nvPr/>
          </p:nvSpPr>
          <p:spPr>
            <a:xfrm>
              <a:off x="2828880" y="1708560"/>
              <a:ext cx="5466960" cy="77328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69" name="CustomShape 6"/>
            <p:cNvSpPr/>
            <p:nvPr/>
          </p:nvSpPr>
          <p:spPr>
            <a:xfrm>
              <a:off x="5609520" y="1694880"/>
              <a:ext cx="3306960" cy="65052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70" name="CustomShape 7"/>
            <p:cNvSpPr/>
            <p:nvPr/>
          </p:nvSpPr>
          <p:spPr>
            <a:xfrm>
              <a:off x="211680" y="1679400"/>
              <a:ext cx="8722440" cy="132876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371" name="PlaceHolder 8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372" name="PlaceHolder 9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51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25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37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49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6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slideLayout" Target="../slideLayouts/slideLayout37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slideLayout" Target="../slideLayouts/slideLayout7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3.gif"/><Relationship Id="rId2" Type="http://schemas.openxmlformats.org/officeDocument/2006/relationships/slideLayout" Target="../slideLayouts/slideLayout7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slideLayout" Target="../slideLayouts/slideLayout7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slideLayout" Target="../slideLayouts/slideLayout85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slideLayout" Target="../slideLayouts/slideLayout85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17.jpeg"/><Relationship Id="rId2" Type="http://schemas.openxmlformats.org/officeDocument/2006/relationships/slideLayout" Target="../slideLayouts/slideLayout85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18.jpeg"/><Relationship Id="rId2" Type="http://schemas.openxmlformats.org/officeDocument/2006/relationships/slideLayout" Target="../slideLayouts/slideLayout85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19.jpeg"/><Relationship Id="rId2" Type="http://schemas.openxmlformats.org/officeDocument/2006/relationships/slideLayout" Target="../slideLayouts/slideLayout85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20.jpeg"/><Relationship Id="rId2" Type="http://schemas.openxmlformats.org/officeDocument/2006/relationships/slideLayout" Target="../slideLayouts/slideLayout85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21.jpeg"/><Relationship Id="rId2" Type="http://schemas.openxmlformats.org/officeDocument/2006/relationships/slideLayout" Target="../slideLayouts/slideLayout85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22.jpeg"/><Relationship Id="rId2" Type="http://schemas.openxmlformats.org/officeDocument/2006/relationships/slideLayout" Target="../slideLayouts/slideLayout85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23.jpeg"/><Relationship Id="rId2" Type="http://schemas.openxmlformats.org/officeDocument/2006/relationships/slideLayout" Target="../slideLayouts/slideLayout85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image" Target="../media/image24.jpeg"/><Relationship Id="rId2" Type="http://schemas.openxmlformats.org/officeDocument/2006/relationships/slideLayout" Target="../slideLayouts/slideLayout85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image" Target="../media/image25.jpeg"/><Relationship Id="rId2" Type="http://schemas.openxmlformats.org/officeDocument/2006/relationships/slideLayout" Target="../slideLayouts/slideLayout85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image" Target="../media/image26.jpeg"/><Relationship Id="rId2" Type="http://schemas.openxmlformats.org/officeDocument/2006/relationships/slideLayout" Target="../slideLayouts/slideLayout85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image" Target="../media/image27.jpeg"/><Relationship Id="rId2" Type="http://schemas.openxmlformats.org/officeDocument/2006/relationships/slideLayout" Target="../slideLayouts/slideLayout8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CustomShape 1"/>
          <p:cNvSpPr/>
          <p:nvPr/>
        </p:nvSpPr>
        <p:spPr>
          <a:xfrm>
            <a:off x="1043640" y="332640"/>
            <a:ext cx="7771320" cy="1179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/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ffffff"/>
                </a:solidFill>
                <a:latin typeface="Times New Roman"/>
                <a:ea typeface="DejaVu Sans"/>
              </a:rPr>
              <a:t>Муниципальное бюджетное дошкольное образовательное учреждение-детский сад компенсирующего вида № 266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410" name="CustomShape 2"/>
          <p:cNvSpPr/>
          <p:nvPr/>
        </p:nvSpPr>
        <p:spPr>
          <a:xfrm>
            <a:off x="1259640" y="2061000"/>
            <a:ext cx="6399720" cy="2519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  <a:spcBef>
                <a:spcPts val="1199"/>
              </a:spcBef>
            </a:pPr>
            <a:r>
              <a:rPr b="1" lang="ru-RU" sz="6000" spc="-1" strike="noStrike">
                <a:solidFill>
                  <a:srgbClr val="ffffff"/>
                </a:solidFill>
                <a:latin typeface="Times New Roman"/>
                <a:ea typeface="DejaVu Sans"/>
              </a:rPr>
              <a:t>Схемы для конструирования  с детьми 5-7 лет</a:t>
            </a:r>
            <a:endParaRPr b="0" lang="ru-RU" sz="6000" spc="-1" strike="noStrike">
              <a:latin typeface="Arial"/>
            </a:endParaRPr>
          </a:p>
        </p:txBody>
      </p:sp>
      <p:pic>
        <p:nvPicPr>
          <p:cNvPr id="411" name="Picture 6" descr=""/>
          <p:cNvPicPr/>
          <p:nvPr/>
        </p:nvPicPr>
        <p:blipFill>
          <a:blip r:embed="rId1"/>
          <a:stretch/>
        </p:blipFill>
        <p:spPr>
          <a:xfrm>
            <a:off x="395640" y="332640"/>
            <a:ext cx="1427760" cy="112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" name="" descr=""/>
          <p:cNvPicPr/>
          <p:nvPr/>
        </p:nvPicPr>
        <p:blipFill>
          <a:blip r:embed="rId1"/>
          <a:stretch/>
        </p:blipFill>
        <p:spPr>
          <a:xfrm>
            <a:off x="1080000" y="432000"/>
            <a:ext cx="6438600" cy="61146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" dur="indefinite" restart="never" nodeType="tmRoot">
          <p:childTnLst>
            <p:seq>
              <p:cTn id="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3" name="" descr=""/>
          <p:cNvPicPr/>
          <p:nvPr/>
        </p:nvPicPr>
        <p:blipFill>
          <a:blip r:embed="rId1"/>
          <a:stretch/>
        </p:blipFill>
        <p:spPr>
          <a:xfrm>
            <a:off x="365040" y="432000"/>
            <a:ext cx="8274600" cy="5543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5" dur="indefinite" restart="never" nodeType="tmRoot">
          <p:childTnLst>
            <p:seq>
              <p:cTn id="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CustomShape 1"/>
          <p:cNvSpPr/>
          <p:nvPr/>
        </p:nvSpPr>
        <p:spPr>
          <a:xfrm>
            <a:off x="457200" y="1604520"/>
            <a:ext cx="8228880" cy="3976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415" name="" descr=""/>
          <p:cNvPicPr/>
          <p:nvPr/>
        </p:nvPicPr>
        <p:blipFill>
          <a:blip r:embed="rId1"/>
          <a:stretch/>
        </p:blipFill>
        <p:spPr>
          <a:xfrm>
            <a:off x="693720" y="576000"/>
            <a:ext cx="7657920" cy="5399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7" dur="indefinite" restart="never" nodeType="tmRoot">
          <p:childTnLst>
            <p:seq>
              <p:cTn id="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6" name="" descr=""/>
          <p:cNvPicPr/>
          <p:nvPr/>
        </p:nvPicPr>
        <p:blipFill>
          <a:blip r:embed="rId1"/>
          <a:stretch/>
        </p:blipFill>
        <p:spPr>
          <a:xfrm>
            <a:off x="936000" y="645840"/>
            <a:ext cx="6767640" cy="51858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9" dur="indefinite" restart="never" nodeType="tmRoot">
          <p:childTnLst>
            <p:seq>
              <p:cTn id="1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7" name="" descr=""/>
          <p:cNvPicPr/>
          <p:nvPr/>
        </p:nvPicPr>
        <p:blipFill>
          <a:blip r:embed="rId1"/>
          <a:stretch/>
        </p:blipFill>
        <p:spPr>
          <a:xfrm>
            <a:off x="432000" y="432000"/>
            <a:ext cx="8051760" cy="55911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1" dur="indefinite" restart="never" nodeType="tmRoot">
          <p:childTnLst>
            <p:seq>
              <p:cTn id="1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8" name="" descr=""/>
          <p:cNvPicPr/>
          <p:nvPr/>
        </p:nvPicPr>
        <p:blipFill>
          <a:blip r:embed="rId1"/>
          <a:stretch/>
        </p:blipFill>
        <p:spPr>
          <a:xfrm>
            <a:off x="680400" y="720000"/>
            <a:ext cx="7239240" cy="4922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3" dur="indefinite" restart="never" nodeType="tmRoot">
          <p:childTnLst>
            <p:seq>
              <p:cTn id="1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" name="" descr=""/>
          <p:cNvPicPr/>
          <p:nvPr/>
        </p:nvPicPr>
        <p:blipFill>
          <a:blip r:embed="rId1"/>
          <a:stretch/>
        </p:blipFill>
        <p:spPr>
          <a:xfrm>
            <a:off x="-8640" y="-366120"/>
            <a:ext cx="9143280" cy="65509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5" dur="indefinite" restart="never" nodeType="tmRoot">
          <p:childTnLst>
            <p:seq>
              <p:cTn id="1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0" name="" descr=""/>
          <p:cNvPicPr/>
          <p:nvPr/>
        </p:nvPicPr>
        <p:blipFill>
          <a:blip r:embed="rId1"/>
          <a:stretch/>
        </p:blipFill>
        <p:spPr>
          <a:xfrm>
            <a:off x="1944000" y="781200"/>
            <a:ext cx="4651200" cy="47624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7" dur="indefinite" restart="never" nodeType="tmRoot">
          <p:childTnLst>
            <p:seq>
              <p:cTn id="1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1" name="" descr=""/>
          <p:cNvPicPr/>
          <p:nvPr/>
        </p:nvPicPr>
        <p:blipFill>
          <a:blip r:embed="rId1"/>
          <a:stretch/>
        </p:blipFill>
        <p:spPr>
          <a:xfrm>
            <a:off x="2268000" y="288000"/>
            <a:ext cx="4283640" cy="59788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9" dur="indefinite" restart="never" nodeType="tmRoot">
          <p:childTnLst>
            <p:seq>
              <p:cTn id="2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2" name="" descr=""/>
          <p:cNvPicPr/>
          <p:nvPr/>
        </p:nvPicPr>
        <p:blipFill>
          <a:blip r:embed="rId1"/>
          <a:stretch/>
        </p:blipFill>
        <p:spPr>
          <a:xfrm>
            <a:off x="504000" y="432000"/>
            <a:ext cx="8005320" cy="56034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1" dur="indefinite" restart="never" nodeType="tmRoot">
          <p:childTnLst>
            <p:seq>
              <p:cTn id="2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3" name="" descr=""/>
          <p:cNvPicPr/>
          <p:nvPr/>
        </p:nvPicPr>
        <p:blipFill>
          <a:blip r:embed="rId1"/>
          <a:stretch/>
        </p:blipFill>
        <p:spPr>
          <a:xfrm>
            <a:off x="1008000" y="360000"/>
            <a:ext cx="7453080" cy="55818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3" dur="indefinite" restart="never" nodeType="tmRoot">
          <p:childTnLst>
            <p:seq>
              <p:cTn id="2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4" name="" descr=""/>
          <p:cNvPicPr/>
          <p:nvPr/>
        </p:nvPicPr>
        <p:blipFill>
          <a:blip r:embed="rId1"/>
          <a:stretch/>
        </p:blipFill>
        <p:spPr>
          <a:xfrm>
            <a:off x="2368800" y="360000"/>
            <a:ext cx="4038480" cy="57592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5" dur="indefinite" restart="never" nodeType="tmRoot">
          <p:childTnLst>
            <p:seq>
              <p:cTn id="2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5" name="" descr=""/>
          <p:cNvPicPr/>
          <p:nvPr/>
        </p:nvPicPr>
        <p:blipFill>
          <a:blip r:embed="rId1"/>
          <a:stretch/>
        </p:blipFill>
        <p:spPr>
          <a:xfrm>
            <a:off x="973440" y="360000"/>
            <a:ext cx="7314120" cy="54853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7" dur="indefinite" restart="never" nodeType="tmRoot">
          <p:childTnLst>
            <p:seq>
              <p:cTn id="2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6" name="Picture 6" descr=""/>
          <p:cNvPicPr/>
          <p:nvPr/>
        </p:nvPicPr>
        <p:blipFill>
          <a:blip r:embed="rId1"/>
          <a:stretch/>
        </p:blipFill>
        <p:spPr>
          <a:xfrm>
            <a:off x="323640" y="548640"/>
            <a:ext cx="8571600" cy="59234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9" dur="indefinite" restart="never" nodeType="tmRoot">
          <p:childTnLst>
            <p:seq>
              <p:cTn id="3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7" name="Picture 6" descr=""/>
          <p:cNvPicPr/>
          <p:nvPr/>
        </p:nvPicPr>
        <p:blipFill>
          <a:blip r:embed="rId1"/>
          <a:stretch/>
        </p:blipFill>
        <p:spPr>
          <a:xfrm>
            <a:off x="539640" y="836640"/>
            <a:ext cx="8016840" cy="5327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1" dur="indefinite" restart="never" nodeType="tmRoot">
          <p:childTnLst>
            <p:seq>
              <p:cTn id="3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CustomShape 1"/>
          <p:cNvSpPr/>
          <p:nvPr/>
        </p:nvSpPr>
        <p:spPr>
          <a:xfrm>
            <a:off x="457200" y="338400"/>
            <a:ext cx="8228520" cy="1251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429" name="" descr=""/>
          <p:cNvPicPr/>
          <p:nvPr/>
        </p:nvPicPr>
        <p:blipFill>
          <a:blip r:embed="rId1"/>
          <a:stretch/>
        </p:blipFill>
        <p:spPr>
          <a:xfrm>
            <a:off x="59040" y="178920"/>
            <a:ext cx="9142920" cy="65505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3" dur="indefinite" restart="never" nodeType="tmRoot">
          <p:childTnLst>
            <p:seq>
              <p:cTn id="3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CustomShape 1"/>
          <p:cNvSpPr/>
          <p:nvPr/>
        </p:nvSpPr>
        <p:spPr>
          <a:xfrm>
            <a:off x="457200" y="338400"/>
            <a:ext cx="8228520" cy="1251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431" name="" descr=""/>
          <p:cNvPicPr/>
          <p:nvPr/>
        </p:nvPicPr>
        <p:blipFill>
          <a:blip r:embed="rId1"/>
          <a:stretch/>
        </p:blipFill>
        <p:spPr>
          <a:xfrm>
            <a:off x="1085040" y="330840"/>
            <a:ext cx="6474240" cy="61484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5" dur="indefinite" restart="never" nodeType="tmRoot">
          <p:childTnLst>
            <p:seq>
              <p:cTn id="3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2" name="Picture 6" descr=""/>
          <p:cNvPicPr/>
          <p:nvPr/>
        </p:nvPicPr>
        <p:blipFill>
          <a:blip r:embed="rId1"/>
          <a:stretch/>
        </p:blipFill>
        <p:spPr>
          <a:xfrm>
            <a:off x="1763640" y="332640"/>
            <a:ext cx="4823280" cy="62308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7" dur="indefinite" restart="never" nodeType="tmRoot">
          <p:childTnLst>
            <p:seq>
              <p:cTn id="3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3" name="Picture 6" descr=""/>
          <p:cNvPicPr/>
          <p:nvPr/>
        </p:nvPicPr>
        <p:blipFill>
          <a:blip r:embed="rId1"/>
          <a:srcRect l="49676" t="0" r="0" b="0"/>
          <a:stretch/>
        </p:blipFill>
        <p:spPr>
          <a:xfrm>
            <a:off x="2195640" y="476640"/>
            <a:ext cx="4247280" cy="59900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9" dur="indefinite" restart="never" nodeType="tmRoot">
          <p:childTnLst>
            <p:seq>
              <p:cTn id="4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4" name="Picture 6" descr=""/>
          <p:cNvPicPr/>
          <p:nvPr/>
        </p:nvPicPr>
        <p:blipFill>
          <a:blip r:embed="rId1"/>
          <a:stretch/>
        </p:blipFill>
        <p:spPr>
          <a:xfrm>
            <a:off x="467640" y="620640"/>
            <a:ext cx="8217360" cy="5831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41" dur="indefinite" restart="never" nodeType="tmRoot">
          <p:childTnLst>
            <p:seq>
              <p:cTn id="4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5" name="Picture 6" descr=""/>
          <p:cNvPicPr/>
          <p:nvPr/>
        </p:nvPicPr>
        <p:blipFill>
          <a:blip r:embed="rId1"/>
          <a:stretch/>
        </p:blipFill>
        <p:spPr>
          <a:xfrm>
            <a:off x="1547640" y="332640"/>
            <a:ext cx="6191640" cy="63259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43" dur="indefinite" restart="never" nodeType="tmRoot">
          <p:childTnLst>
            <p:seq>
              <p:cTn id="4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6" name="Picture 6" descr=""/>
          <p:cNvPicPr/>
          <p:nvPr/>
        </p:nvPicPr>
        <p:blipFill>
          <a:blip r:embed="rId1"/>
          <a:stretch/>
        </p:blipFill>
        <p:spPr>
          <a:xfrm>
            <a:off x="251640" y="1412640"/>
            <a:ext cx="8640000" cy="41032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45" dur="indefinite" restart="never" nodeType="tmRoot">
          <p:childTnLst>
            <p:seq>
              <p:cTn id="4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Picture 5" descr=""/>
          <p:cNvPicPr/>
          <p:nvPr/>
        </p:nvPicPr>
        <p:blipFill>
          <a:blip r:embed="rId1"/>
          <a:srcRect l="5751" t="0" r="0" b="0"/>
          <a:stretch/>
        </p:blipFill>
        <p:spPr>
          <a:xfrm>
            <a:off x="395640" y="1340640"/>
            <a:ext cx="8250840" cy="395928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47" dur="indefinite" restart="never" nodeType="tmRoot">
          <p:childTnLst>
            <p:seq>
              <p:cTn id="4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8" name="Picture 5" descr=""/>
          <p:cNvPicPr/>
          <p:nvPr/>
        </p:nvPicPr>
        <p:blipFill>
          <a:blip r:embed="rId1"/>
          <a:stretch/>
        </p:blipFill>
        <p:spPr>
          <a:xfrm>
            <a:off x="899640" y="908640"/>
            <a:ext cx="7271640" cy="562860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49" dur="indefinite" restart="never" nodeType="tmRoot">
          <p:childTnLst>
            <p:seq>
              <p:cTn id="5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9" name="Picture 5" descr=""/>
          <p:cNvPicPr/>
          <p:nvPr/>
        </p:nvPicPr>
        <p:blipFill>
          <a:blip r:embed="rId1"/>
          <a:srcRect l="0" t="3289" r="0" b="0"/>
          <a:stretch/>
        </p:blipFill>
        <p:spPr>
          <a:xfrm>
            <a:off x="1619640" y="908640"/>
            <a:ext cx="5687640" cy="555336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51" dur="indefinite" restart="never" nodeType="tmRoot">
          <p:childTnLst>
            <p:seq>
              <p:cTn id="5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" name="Picture 2" descr=""/>
          <p:cNvPicPr/>
          <p:nvPr/>
        </p:nvPicPr>
        <p:blipFill>
          <a:blip r:embed="rId1"/>
          <a:srcRect l="0" t="0" r="0" b="2309"/>
          <a:stretch/>
        </p:blipFill>
        <p:spPr>
          <a:xfrm>
            <a:off x="1691640" y="476640"/>
            <a:ext cx="5471640" cy="615204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53" dur="indefinite" restart="never" nodeType="tmRoot">
          <p:childTnLst>
            <p:seq>
              <p:cTn id="5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46</TotalTime>
  <Application>LibreOffice/6.1.0.3$Windows_x86 LibreOffice_project/efb621ed25068d70781dc026f7e9c5187a4decd1</Application>
  <Words>19</Words>
  <Paragraphs>2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2019-02-12T08:22:06Z</dcterms:created>
  <dc:creator>Пользователь</dc:creator>
  <dc:description/>
  <dc:language>ru-RU</dc:language>
  <cp:lastModifiedBy/>
  <dcterms:modified xsi:type="dcterms:W3CDTF">2020-11-04T22:53:49Z</dcterms:modified>
  <cp:revision>16</cp:revision>
  <dc:subject/>
  <dc:title>Муниципальное бюджетное дошкольное образовательное учреждение  - детский сад компенсирующего вида № 266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Экран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12</vt:i4>
  </property>
</Properties>
</file>