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Дети на войне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429</Words>
  <Application>Microsoft Office PowerPoint</Application>
  <PresentationFormat>Экран (4:3)</PresentationFormat>
  <Paragraphs>84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Georgia</vt:lpstr>
      <vt:lpstr>Palatino Linotype</vt:lpstr>
      <vt:lpstr>Воздушный поток</vt:lpstr>
      <vt:lpstr>Дети на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воздухе</vt:lpstr>
      <vt:lpstr>И на суше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Sirag</cp:lastModifiedBy>
  <cp:revision>43</cp:revision>
  <dcterms:created xsi:type="dcterms:W3CDTF">2016-05-05T07:05:07Z</dcterms:created>
  <dcterms:modified xsi:type="dcterms:W3CDTF">2020-04-29T12:03:10Z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