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4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2347-DD43-42ED-9C98-B87488321A2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D531-A439-46FF-9424-F80EBFC1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9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864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</a:t>
            </a:r>
            <a:endParaRPr lang="ru-RU" sz="8000" b="1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Как только с полей сходит снег, на них начинаются весенние работы.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Администратор\Desktop\photo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911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705" cy="197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319" y="4500570"/>
            <a:ext cx="3198681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Надо успеть за короткое время, пока не пересохла почва, посеять семена хлебных и овощных растений, высадить картофель.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Администратор\Desktop\полевые_работы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929058" cy="309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Администратор\Desktop\IMG_8634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305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Администратор\Desktop\kartinka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960001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Администратор\Desktop\p66_uchastok5-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4000496" cy="294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конце весны, в теплые майские дни, высаживают рассаду огурцов, помидоров, капусты.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Администратор\Desktop\visadka-rassadi-ogurtsov-i-uc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14811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Администратор\Desktop\kapu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Администратор\Desktop\P1260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07419"/>
            <a:ext cx="4270376" cy="320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7528" y="35718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садах деревья и кустарники опрыскивают ядовитыми веществами, которые убивают насекомых-вредителей. Так же, как осенью, нижнюю часть стволов плодовых деревьев белят известью.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Администратор\Desktop\2904201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дминистратор\Desktop\pobelka yablo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1" y="2071678"/>
            <a:ext cx="5238760" cy="392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-2857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Весной в садах проводят посадку плодовых деревьев и кустарников.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Администратор\Desktop\PosadkaPlodovy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9527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Администратор\Desktop\sa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980511" cy="450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Администратор\Desktop\0a5289501b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2071678"/>
            <a:ext cx="3071834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-21433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 улицах городов, поселков и сел подрезают деревья и высаживают новые растения. В парках и скверах высаживают декоративные цветы.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C:\Users\Администратор\Desktop\ozelenenie_puls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71744"/>
            <a:ext cx="323606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357562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Текстовый материал </a:t>
            </a:r>
          </a:p>
          <a:p>
            <a:r>
              <a:rPr lang="en-US" dirty="0" smtClean="0"/>
              <a:t>http://doshkolenok.kiev.ua/otvpochem/406-doshkolnikam-o-vesne.html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118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User</cp:lastModifiedBy>
  <cp:revision>14</cp:revision>
  <dcterms:created xsi:type="dcterms:W3CDTF">2012-02-29T09:05:44Z</dcterms:created>
  <dcterms:modified xsi:type="dcterms:W3CDTF">2020-04-27T14:41:09Z</dcterms:modified>
</cp:coreProperties>
</file>