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94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92347-DD43-42ED-9C98-B87488321A21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4D531-A439-46FF-9424-F80EBFC142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9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3137A-E2E2-48A4-8CFE-0C01E489AC3D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D736B-09FF-4DCB-BE03-09EC55DC44E7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C1D24-97C2-401D-BDDD-76A4DBE354D2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6E799-570F-44A8-9CA3-DAD96FF9B76B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2632F-F032-4B2A-99C4-B9847866442C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0EC8-3E5E-430A-8FAC-E06C6BA2B702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4D45-9501-44F2-B7CC-D05707E8488A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A2B78-0E92-45F4-9620-F2CD46D1A400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76CD9-0B6D-4BDA-BEC6-7CA1A3664346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2720-5F4B-45DF-B620-026C6BF4E569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D4AD-0066-4729-B4E4-8D4F45A32B84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8BC7E2-5F82-4B91-9693-1B976B0F1019}" type="datetime1">
              <a:rPr lang="ru-RU" smtClean="0"/>
              <a:pPr/>
              <a:t>27.04.2020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F28FB93-0A08-4E7D-8E63-9EFA29F1E0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714356"/>
            <a:ext cx="86433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Труд людей весной</a:t>
            </a:r>
            <a:endParaRPr lang="ru-RU" sz="8000" b="1" dirty="0">
              <a:ln w="1905">
                <a:solidFill>
                  <a:srgbClr val="C00000"/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928802"/>
            <a:ext cx="6096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Как только с полей сходит снег, на них начинаются весенние работы. 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C:\Users\Администратор\Desktop\photo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5911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102698_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14705" cy="1971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Администратор\Desktop\���� � ������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750" y="0"/>
            <a:ext cx="4667250" cy="3343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Администратор\Desktop\Sowing-field12-13withtractorDDseedtr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500438"/>
            <a:ext cx="4643438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 descr="C:\Users\Администратор\Desktop\urgut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5319" y="4500570"/>
            <a:ext cx="3198681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9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86116" y="2071678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Надо успеть за короткое время, пока не пересохла почва, посеять семена хлебных и овощных растений, высадить картофель.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098" name="Picture 2" descr="C:\Users\Администратор\Desktop\полевые_работы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3929058" cy="3098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C:\Users\Администратор\Desktop\IMG_8634_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0"/>
            <a:ext cx="4000496" cy="3050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C:\Users\Администратор\Desktop\kartinka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43248"/>
            <a:ext cx="3960001" cy="297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1" name="Picture 5" descr="C:\Users\Администратор\Desktop\p66_uchastok5-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3143248"/>
            <a:ext cx="4000496" cy="2944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86116" y="2071678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 конце весны, в теплые майские дни, высаживают рассаду огурцов, помидоров, капусты.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5122" name="Picture 2" descr="C:\Users\Администратор\Desktop\visadka-rassadi-ogurtsov-i-uch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214811" cy="31611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C:\Users\Администратор\Desktop\kapus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286248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5" name="Picture 5" descr="C:\Users\Администратор\Desktop\P12600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3107419"/>
            <a:ext cx="4270376" cy="3206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627528" y="3571876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 садах деревья и кустарники опрыскивают ядовитыми веществами, которые убивают насекомых-вредителей. Так же, как осенью, нижнюю часть стволов плодовых деревьев белят известью.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6146" name="Picture 2" descr="C:\Users\Администратор\Desktop\2904201001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857752" cy="3643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Администратор\Desktop\pobelka yablon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5241" y="2071678"/>
            <a:ext cx="5238760" cy="3929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29388" y="-285776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Весной в садах проводят посадку плодовых деревьев и кустарников.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7170" name="Picture 2" descr="C:\Users\Администратор\Desktop\PosadkaPlodovyh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0"/>
            <a:ext cx="2952750" cy="4476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C:\Users\Администратор\Desktop\sad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2980511" cy="4500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C:\Users\Администратор\Desktop\0a5289501b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66" y="2071678"/>
            <a:ext cx="3071834" cy="4429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282" y="-214338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На улицах городов, поселков и сел подрезают деревья и высаживают новые растения. В парках и скверах высаживают декоративные цветы.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8196" name="Picture 4" descr="C:\Users\Администратор\Desktop\ozelenenie_puls_2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3905245" cy="2928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7" name="Picture 5" descr="C:\Users\Администратор\Desktop\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0"/>
            <a:ext cx="3786182" cy="285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Администратор\Desktop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571744"/>
            <a:ext cx="3236060" cy="3786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C:\Users\Администратор\Desktop\82155400_0_4760c_78249c94_L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357950" y="3357562"/>
            <a:ext cx="2516472" cy="2531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Текстовый материал </a:t>
            </a:r>
          </a:p>
          <a:p>
            <a:r>
              <a:rPr lang="en-US" dirty="0" smtClean="0"/>
              <a:t>http://doshkolenok.kiev.ua/otvpochem/406-doshkolnikam-o-vesne.html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</TotalTime>
  <Words>118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DNA Project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DNA7 X86</dc:creator>
  <cp:lastModifiedBy>User</cp:lastModifiedBy>
  <cp:revision>14</cp:revision>
  <dcterms:created xsi:type="dcterms:W3CDTF">2012-02-29T09:05:44Z</dcterms:created>
  <dcterms:modified xsi:type="dcterms:W3CDTF">2020-04-27T14:41:09Z</dcterms:modified>
</cp:coreProperties>
</file>