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8" r:id="rId4"/>
    <p:sldId id="280" r:id="rId5"/>
    <p:sldId id="279" r:id="rId6"/>
    <p:sldId id="259" r:id="rId7"/>
    <p:sldId id="258" r:id="rId8"/>
    <p:sldId id="265" r:id="rId9"/>
    <p:sldId id="260" r:id="rId10"/>
    <p:sldId id="261" r:id="rId11"/>
    <p:sldId id="263" r:id="rId12"/>
    <p:sldId id="264" r:id="rId13"/>
    <p:sldId id="276" r:id="rId14"/>
    <p:sldId id="266" r:id="rId15"/>
    <p:sldId id="267" r:id="rId16"/>
    <p:sldId id="274" r:id="rId17"/>
    <p:sldId id="268" r:id="rId18"/>
    <p:sldId id="269" r:id="rId19"/>
    <p:sldId id="270" r:id="rId20"/>
    <p:sldId id="271" r:id="rId21"/>
    <p:sldId id="273" r:id="rId22"/>
    <p:sldId id="272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FE9EA-6158-421A-B88D-48B2CD9D509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580DB-9A07-4B56-B978-0A76A9C85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580DB-9A07-4B56-B978-0A76A9C854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D83-5385-43DC-9823-EF63A72F19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D1F6-F942-41F8-BE64-011BEA8EE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D83-5385-43DC-9823-EF63A72F19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D1F6-F942-41F8-BE64-011BEA8EE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D83-5385-43DC-9823-EF63A72F19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D1F6-F942-41F8-BE64-011BEA8EE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D83-5385-43DC-9823-EF63A72F19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D1F6-F942-41F8-BE64-011BEA8EE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D83-5385-43DC-9823-EF63A72F19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D1F6-F942-41F8-BE64-011BEA8EE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D83-5385-43DC-9823-EF63A72F19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D1F6-F942-41F8-BE64-011BEA8EE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D83-5385-43DC-9823-EF63A72F19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D1F6-F942-41F8-BE64-011BEA8EE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D83-5385-43DC-9823-EF63A72F19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D1F6-F942-41F8-BE64-011BEA8EE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D83-5385-43DC-9823-EF63A72F19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D1F6-F942-41F8-BE64-011BEA8EE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D83-5385-43DC-9823-EF63A72F19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D1F6-F942-41F8-BE64-011BEA8EE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D83-5385-43DC-9823-EF63A72F19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D1F6-F942-41F8-BE64-011BEA8EE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DD83-5385-43DC-9823-EF63A72F1987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D1F6-F942-41F8-BE64-011BEA8EE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avatars.mds.yandex.net/get-pdb/1774156/04aad7e0-0861-4c3e-9dfa-458b1df41334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70" y="58271"/>
            <a:ext cx="8780586" cy="6585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07868/9941cc66-1cbb-4865-ab36-bbcb9f10e0c4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880804/3d3adb19-95c4-49f7-b4b1-d126b2d54cb1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8d/00043ec4-3c10e4f0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24/1276491/slides/slide_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36334/0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09d/0009114c-94d0c499/640/img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24/1276491/slides/slide_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44819/0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24/1276491/slides/slide_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24/1276491/slides/slide_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03.metod-kopilka.ru/images/doc/30/24534/1/img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69" y="142851"/>
            <a:ext cx="8810687" cy="6500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24/1276491/slides/slide_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24/1276491/slides/slide_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24/1276491/slides/slide_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24/1276491/slides/slide_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cd0/000d2c2f-7360092c/img16.jpg"/>
          <p:cNvPicPr/>
          <p:nvPr/>
        </p:nvPicPr>
        <p:blipFill>
          <a:blip r:embed="rId2">
            <a:lum bright="-40000" contrast="30000"/>
          </a:blip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azvivaika14.ru/wp-content/uploads/2019/07/img4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81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8/09/67061/images/screen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9de/00085ac5-c49ae62a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715436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786050" y="0"/>
            <a:ext cx="3429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где живет?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23101/4b936579-b9e6-4428-9de8-f58193ffcfc8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24709/aba9e0e6-639a-4b78-87c7-266666c3d434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43293/d80ee257-6282-4a72-a5f1-b2cefc37746c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</Words>
  <Application>Microsoft Office PowerPoint</Application>
  <PresentationFormat>Экран (4:3)</PresentationFormat>
  <Paragraphs>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9</cp:revision>
  <dcterms:created xsi:type="dcterms:W3CDTF">2020-05-07T16:02:34Z</dcterms:created>
  <dcterms:modified xsi:type="dcterms:W3CDTF">2020-05-11T09:09:29Z</dcterms:modified>
</cp:coreProperties>
</file>