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1" r:id="rId3"/>
    <p:sldId id="292" r:id="rId4"/>
    <p:sldId id="297" r:id="rId5"/>
    <p:sldId id="296" r:id="rId6"/>
    <p:sldId id="258" r:id="rId7"/>
    <p:sldId id="299" r:id="rId8"/>
    <p:sldId id="261" r:id="rId9"/>
    <p:sldId id="262" r:id="rId10"/>
    <p:sldId id="260" r:id="rId11"/>
    <p:sldId id="298" r:id="rId12"/>
    <p:sldId id="300" r:id="rId13"/>
    <p:sldId id="265" r:id="rId14"/>
    <p:sldId id="29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>
        <p:scale>
          <a:sx n="50" d="100"/>
          <a:sy n="50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i-poet.ru/kabinet.php?a=4500" TargetMode="External"/><Relationship Id="rId3" Type="http://schemas.openxmlformats.org/officeDocument/2006/relationships/hyperlink" Target="https://infourok.ru/go.html?href=https://www.youtube.com/watch?v=ZrQNlj7RhQM" TargetMode="External"/><Relationship Id="rId7" Type="http://schemas.openxmlformats.org/officeDocument/2006/relationships/hyperlink" Target="http://doshvozrast.ru/roditeli/roditelistihi11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fourok.ru/go.html?href=https://www.youtube.com/playlist?list=PLaJDT2Qh1x18-leJkrROeQCiOLtQvJGB6" TargetMode="External"/><Relationship Id="rId5" Type="http://schemas.openxmlformats.org/officeDocument/2006/relationships/hyperlink" Target="https://www.prodlenka.org/metodicheskie-razrabotki/358451-opytno-jeksperimentalnaja-dejatelnost-po-pozh" TargetMode="External"/><Relationship Id="rId10" Type="http://schemas.openxmlformats.org/officeDocument/2006/relationships/hyperlink" Target="http://www.stihi.ru/" TargetMode="External"/><Relationship Id="rId4" Type="http://schemas.openxmlformats.org/officeDocument/2006/relationships/hyperlink" Target="https://www.youtube.com/watch?v=ZrQNlj7RhQM" TargetMode="External"/><Relationship Id="rId9" Type="http://schemas.openxmlformats.org/officeDocument/2006/relationships/hyperlink" Target="http://zanimatika.narod.ru/inde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458200" cy="1066799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Городская дистанционная интеллектуальная игра – викторина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Эколенок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воспитанников  5 – 7 лет  муниципальных дошкольных образовательных организации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города Екатеринбурга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01000" cy="541020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учреждение– детский сад компенсирующего вида №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266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проекта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ЛЕС ОТ ПОЖАРА»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ЗЕЛЕНЫЕ ЛАДОШКИ»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дошкольного возраст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Подчиненова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Владимировна,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Митькина Алевтина Михайловна, воспитатель</a:t>
            </a: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Екатеринбург, ноябрь 2021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«СПИЧКИ НЕ ТРОНЬ  - В СПИЧКАХ ОГОНЬ!»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ownloads\1635489826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\Downloads\1635489913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1371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1\Downloads\1635489853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496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1\Downloads\16354899566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0386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pic>
        <p:nvPicPr>
          <p:cNvPr id="1026" name="Picture 2" descr="C:\Users\1\Downloads\1636444798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1120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ОГНЯ И ЕГО РАЗРУШИТЕЛЬНОЙ СИЛЫ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pic>
        <p:nvPicPr>
          <p:cNvPr id="3075" name="Picture 3" descr="C:\Users\1\Downloads\1636445070089 (1).jpg"/>
          <p:cNvPicPr>
            <a:picLocks noChangeAspect="1" noChangeArrowheads="1"/>
          </p:cNvPicPr>
          <p:nvPr/>
        </p:nvPicPr>
        <p:blipFill>
          <a:blip r:embed="rId3" cstate="print"/>
          <a:srcRect t="24211"/>
          <a:stretch>
            <a:fillRect/>
          </a:stretch>
        </p:blipFill>
        <p:spPr bwMode="auto">
          <a:xfrm>
            <a:off x="381000" y="1447800"/>
            <a:ext cx="84455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КОМАНДА «ЗЕЛЕНЫЕ ЛАДОШКИ»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 – МАКЕТ «БЕРЕГИТЕ ЛЕС ОТ ПОЖАРА»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/продукт совместного творчества/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ownloads\1636445398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6781800" cy="508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3819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2FB318D6-B37A-4A19-8CFF-44575776F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43433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данного проекта позволяет сделать вывод: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правилами пожарной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свойства огня и его разрушительной силы.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о пожароопасных ситуациях, возникающих в лесу, правильных действиях в случае пожара.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овысился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знаний у детей и родителей об экологии родного края, о возможности каждого внести свой вклад в дело охраны природы.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Предложенный проект – попытка показать на практике организацию работы с дошкольниками по сохранению природных территории их обитателей от пожаров.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формирование основ безопасности жизни у детей-это формирование полноценного восприятия детьми окружающей действительности-это основа познания мира, первая ступень накопления опыта.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/>
          </a:bodyPr>
          <a:lstStyle/>
          <a:p>
            <a:pPr>
              <a:lnSpc>
                <a:spcPts val="1905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hlinkClick r:id="rId3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153400" cy="5029200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l"/>
            <a:endParaRPr lang="ru-RU" sz="18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https://www.youtube.com/watch?v=ZrQNlj7RhQM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5" tooltip="Скачать методичку"/>
              </a:rPr>
              <a:t> https://www.prodlenka.org/metodicheskie-razrabotki/358451-opytno-jeksperimentalnaja-dejatelnost-po-pozh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YouTube</a:t>
            </a:r>
            <a:r>
              <a:rPr lang="ru-RU" sz="2200" u="sng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-канал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просмотр мультфильма с выпусками «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Фикси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 уроков» и «Азбуки защиты леса».</a:t>
            </a:r>
          </a:p>
          <a:p>
            <a:pPr algn="l"/>
            <a:endParaRPr lang="ru-RU" sz="22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http://doshvozrast.ru/roditeli/roditelistihi11.htm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Н. Рыжова «Лесные правила» </a:t>
            </a:r>
          </a:p>
          <a:p>
            <a:pPr algn="l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/>
              </a:rPr>
              <a:t>http://ti-poet.ru/kabinet.php?a=4500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Шефнер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«Лесные пожары»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/>
              </a:rPr>
              <a:t>http://zanimatika.narod.ru/index.htm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Филимоненко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«Лес – наш друг» </a:t>
            </a:r>
            <a:endParaRPr lang="ru-RU" sz="2200" u="sng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ru-RU" sz="2200" u="sng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http://www.stihi.ru/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О. Уральский «Берегите лес, ребята» 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 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821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Актуальность.</a:t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Прекрасные леса украшают территорию нашего края. Лес – это источник жизни, бесценная кладовая природы. Но у него есть коварный враг, от которого он беззащитен – это огонь. В большинстве случаев причиной лесных пожаров является беспечность тех, кто приходит в лес не бережливым хозяином, а равнодушным человеком, пренебрегающим правилами пожарной безопасности в лесу. Большинство пожаров возникает по вине человека. Если мы не обучим детей осторожному и ответственному отношению к огню, начиная с дошкольного возраста, мы тем самым запланируем настоящие и будущие пожары из-за незнания элементарных правил пожарной безопасности. Соблюдение этих правил должно стать для детей таким же обязательным и естественным, как соблюдение санитарно-гигиенических правил. Помочь им в этом обязаны мы, взрослые. Дети должны сознательно выполнять в детском саду, дома, на улице, в лесу требования правил пожарной безопасности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Цель.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осознанного и ответственного отношения к выполнению требований пожарной безопасности в природе (лесу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Задачи.</a:t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Углублять и систематизировать знания детей о причинах возникновения пожаров, о том, чем опасен открытый огонь для растений, животных и человека в лесу.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Сформировать у детей знания о пожарной безопасности в природе.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Познакомить детей с правилами поведения при пожаре в лесу.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Познакомить детей дошкольного возраста с профессией пожарного и техникой, помогающей тушить пожар.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Воспитывать экологическую культуру, бережное отношение к красоте и богатствам уральских лесов.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Расширять словарный запас детей, связную речь и коммуникативные навыки.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15000"/>
              </a:lnSpc>
              <a:spcBef>
                <a:spcPts val="195"/>
              </a:spcBef>
              <a:spcAft>
                <a:spcPts val="19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Гипотеза.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справимся с природными пожарами, только если изменим поведение людей и сформируем осторожное и ответственное отношение к использованию огня.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Объект и предмет исследования. </a:t>
            </a: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Процесс формирования первоначальных знаний о пожароопасных ситуациях, возникающих в лесу у детей  дошкольного возраста с ограниченными возможностями здоровья в ДОУ.</a:t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Планируемый результат.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овышение уровня знаний у детей и родителей об экологии родного края, о возможности каждого внести свой вклад в дело охраны природы.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детьми и взрослыми значимости охраны природы, экологически целесообразного поведения в окружающей среде.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первоначальных знаний о пожароопасных ситуациях, возникающих в лесу.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Создание условий для эффективного экологического образования дошкольников, способствующего воспитанию культуры поведения, осознанного отношения к растениям и животным в лесу и соблюдению правил пожарной безопасности в природе.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Формирование чувства ответственности за свои поступки и личное отношение к соблюдению и нарушению правил пожарной безопасности.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ПРОСТРАНСТВЕННАЯ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ГРУППЫ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ownloads\1635323457328.jpg"/>
          <p:cNvPicPr>
            <a:picLocks noChangeAspect="1" noChangeArrowheads="1"/>
          </p:cNvPicPr>
          <p:nvPr/>
        </p:nvPicPr>
        <p:blipFill>
          <a:blip r:embed="rId3" cstate="print"/>
          <a:srcRect t="38339"/>
          <a:stretch>
            <a:fillRect/>
          </a:stretch>
        </p:blipFill>
        <p:spPr bwMode="auto">
          <a:xfrm>
            <a:off x="304800" y="1143000"/>
            <a:ext cx="8341991" cy="3857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\Downloads\1635323593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00600"/>
            <a:ext cx="23368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Downloads\1635326668541.jpg"/>
          <p:cNvPicPr>
            <a:picLocks noChangeAspect="1" noChangeArrowheads="1"/>
          </p:cNvPicPr>
          <p:nvPr/>
        </p:nvPicPr>
        <p:blipFill>
          <a:blip r:embed="rId5" cstate="print"/>
          <a:srcRect l="2200" t="7333" r="4400" b="20667"/>
          <a:stretch>
            <a:fillRect/>
          </a:stretch>
        </p:blipFill>
        <p:spPr bwMode="auto">
          <a:xfrm>
            <a:off x="457200" y="4724400"/>
            <a:ext cx="3294945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01"/>
            <a:ext cx="9144000" cy="6871101"/>
          </a:xfrm>
          <a:prstGeom prst="rect">
            <a:avLst/>
          </a:prstGeom>
          <a:noFill/>
        </p:spPr>
      </p:pic>
      <p:pic>
        <p:nvPicPr>
          <p:cNvPr id="1026" name="Picture 2" descr="D:\фото маркеры сказка мелк моторика\IMG_2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794000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о маркеры сказка мелк моторика\IMG_2144.JPG"/>
          <p:cNvPicPr>
            <a:picLocks noChangeAspect="1" noChangeArrowheads="1"/>
          </p:cNvPicPr>
          <p:nvPr/>
        </p:nvPicPr>
        <p:blipFill>
          <a:blip r:embed="rId4" cstate="print"/>
          <a:srcRect b="22222"/>
          <a:stretch>
            <a:fillRect/>
          </a:stretch>
        </p:blipFill>
        <p:spPr bwMode="auto">
          <a:xfrm>
            <a:off x="381000" y="1371600"/>
            <a:ext cx="4495800" cy="262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IMG_2160.JPG"/>
          <p:cNvPicPr/>
          <p:nvPr/>
        </p:nvPicPr>
        <p:blipFill>
          <a:blip r:embed="rId5" cstate="print"/>
          <a:srcRect t="36887" b="23510"/>
          <a:stretch>
            <a:fillRect/>
          </a:stretch>
        </p:blipFill>
        <p:spPr bwMode="auto">
          <a:xfrm>
            <a:off x="2133600" y="4038600"/>
            <a:ext cx="61722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ПРОСТРАНСТВЕННАЯ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НАСТОЛЬНЫЕ МИНИ-МАРКЕРЫ 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01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БЕСЕДА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«ЛЕС – НАШЕ БОГАДСТВО!»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1\Downloads\1635489999946.jpg"/>
          <p:cNvPicPr>
            <a:picLocks noChangeAspect="1" noChangeArrowheads="1"/>
          </p:cNvPicPr>
          <p:nvPr/>
        </p:nvPicPr>
        <p:blipFill>
          <a:blip r:embed="rId3" cstate="print"/>
          <a:srcRect t="3600" b="5538"/>
          <a:stretch>
            <a:fillRect/>
          </a:stretch>
        </p:blipFill>
        <p:spPr bwMode="auto">
          <a:xfrm>
            <a:off x="3124200" y="1143000"/>
            <a:ext cx="3081995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1\Downloads\1635507152065.jpg"/>
          <p:cNvPicPr>
            <a:picLocks noChangeAspect="1" noChangeArrowheads="1"/>
          </p:cNvPicPr>
          <p:nvPr/>
        </p:nvPicPr>
        <p:blipFill>
          <a:blip r:embed="rId4" cstate="print"/>
          <a:srcRect l="2533" t="6000" r="11369" b="6400"/>
          <a:stretch>
            <a:fillRect/>
          </a:stretch>
        </p:blipFill>
        <p:spPr bwMode="auto">
          <a:xfrm>
            <a:off x="6096000" y="1981200"/>
            <a:ext cx="2743200" cy="3721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1\Downloads\1635507152070.jpg"/>
          <p:cNvPicPr>
            <a:picLocks noChangeAspect="1" noChangeArrowheads="1"/>
          </p:cNvPicPr>
          <p:nvPr/>
        </p:nvPicPr>
        <p:blipFill>
          <a:blip r:embed="rId5" cstate="print"/>
          <a:srcRect l="7867" t="10000" r="13734" b="10200"/>
          <a:stretch>
            <a:fillRect/>
          </a:stretch>
        </p:blipFill>
        <p:spPr bwMode="auto">
          <a:xfrm>
            <a:off x="533399" y="1295400"/>
            <a:ext cx="2077453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1\Downloads\1635504659450.jpg"/>
          <p:cNvPicPr>
            <a:picLocks noChangeAspect="1" noChangeArrowheads="1"/>
          </p:cNvPicPr>
          <p:nvPr/>
        </p:nvPicPr>
        <p:blipFill>
          <a:blip r:embed="rId6" cstate="print"/>
          <a:srcRect t="8400" b="10533"/>
          <a:stretch>
            <a:fillRect/>
          </a:stretch>
        </p:blipFill>
        <p:spPr bwMode="auto">
          <a:xfrm>
            <a:off x="381000" y="4419600"/>
            <a:ext cx="3200400" cy="1945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pic>
        <p:nvPicPr>
          <p:cNvPr id="2050" name="Picture 2" descr="C:\Users\1\Downloads\1636445218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315200" cy="548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БЕСЕДА 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«ПРАВИЛА ПОВЕДЕНИЯ В ЛЕСУ»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 ЭКСКУРСИЯ  В ЛЕСОПАРК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1\Downloads\IMG 20211018 113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604000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https://uraloved.ru/images/mesta/ekb/shartash/shartash-palatk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648200"/>
            <a:ext cx="2627587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2655150_81-p-zelenii-fon-dlya-detskoi-prezentatsi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1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КОКСТРУИРОВАНИЕ ИЗ  БУМАГИ</a:t>
            </a:r>
          </a:p>
        </p:txBody>
      </p:sp>
      <p:pic>
        <p:nvPicPr>
          <p:cNvPr id="2051" name="Picture 3" descr="C:\Users\1\Downloads\1635323761859 (1).jpg"/>
          <p:cNvPicPr>
            <a:picLocks noChangeAspect="1" noChangeArrowheads="1"/>
          </p:cNvPicPr>
          <p:nvPr/>
        </p:nvPicPr>
        <p:blipFill>
          <a:blip r:embed="rId3" cstate="print"/>
          <a:srcRect t="2133" b="27733"/>
          <a:stretch>
            <a:fillRect/>
          </a:stretch>
        </p:blipFill>
        <p:spPr bwMode="auto">
          <a:xfrm>
            <a:off x="2194734" y="4038600"/>
            <a:ext cx="4880277" cy="2567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1\Downloads\163548962144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251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ownloads\163548962145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34544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189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Городская дистанционная интеллектуальная игра – викторина «Эколенок»  для воспитанников  5 – 7 лет  муниципальных дошкольных образовательных организации  города Екатеринбурга</vt:lpstr>
      <vt:lpstr>         Актуальность. Прекрасные леса украшают территорию нашего края. Лес – это источник жизни, бесценная кладовая природы. Но у него есть коварный враг, от которого он беззащитен – это огонь. В большинстве случаев причиной лесных пожаров является беспечность тех, кто приходит в лес не бережливым хозяином, а равнодушным человеком, пренебрегающим правилами пожарной безопасности в лесу. Большинство пожаров возникает по вине человека. Если мы не обучим детей осторожному и ответственному отношению к огню, начиная с дошкольного возраста, мы тем самым запланируем настоящие и будущие пожары из-за незнания элементарных правил пожарной безопасности. Соблюдение этих правил должно стать для детей таким же обязательным и естественным, как соблюдение санитарно-гигиенических правил. Помочь им в этом обязаны мы, взрослые. Дети должны сознательно выполнять в детском саду, дома, на улице, в лесу требования правил пожарной безопасности. Цель. Формирование у детей осознанного и ответственного отношения к выполнению требований пожарной безопасности в природе (лесу). Задачи. Углублять и систематизировать знания детей о причинах возникновения пожаров, о том, чем опасен открытый огонь для растений, животных и человека в лесу. Сформировать у детей знания о пожарной безопасности в природе. Познакомить детей с правилами поведения при пожаре в лесу. Познакомить детей дошкольного возраста с профессией пожарного и техникой, помогающей тушить пожар. Воспитывать экологическую культуру, бережное отношение к красоте и богатствам уральских лесов. Расширять словарный запас детей, связную речь и коммуникативные навыки.     </vt:lpstr>
      <vt:lpstr>    Гипотеза. Мы справимся с природными пожарами, только если изменим поведение людей и сформируем осторожное и ответственное отношение к использованию огня.    Объект и предмет исследования. Процесс формирования первоначальных знаний о пожароопасных ситуациях, возникающих в лесу у детей  дошкольного возраста с ограниченными возможностями здоровья в ДОУ.   Планируемый результат. Повышение уровня знаний у детей и родителей об экологии родного края, о возможности каждого внести свой вклад в дело охраны природы.  Осознание детьми и взрослыми значимости охраны природы, экологически целесообразного поведения в окружающей среде. Формирование у дошкольников первоначальных знаний о пожароопасных ситуациях, возникающих в лесу. • Создание условий для эффективного экологического образования дошкольников, способствующего воспитанию культуры поведения, осознанного отношения к растениям и животным в лесу и соблюдению правил пожарной безопасности в природе. • Формирование чувства ответственности за свои поступки и личное отношение к соблюдению и нарушению правил пожарной безопасности.  </vt:lpstr>
      <vt:lpstr>РАЗВИВАЮЩАЯ ПРЕДМЕТНО – ПРОСТРАНСТВЕННАЯ  СРЕДА ГРУППЫ  </vt:lpstr>
      <vt:lpstr>РАЗВИВАЮЩАЯ ПРЕДМЕТНО – ПРОСТРАНСТВЕННАЯ СРЕДА ГРУППЫ НАСТОЛЬНЫЕ МИНИ-МАРКЕРЫ </vt:lpstr>
      <vt:lpstr> ПОЗНАВАТЕЛЬНАЯ БЕСЕДА   «ЛЕС – НАШЕ БОГАДСТВО!»  </vt:lpstr>
      <vt:lpstr>ПОЗНАВАТЕЛЬНАЯ БЕСЕДА   «ПРАВИЛА ПОВЕДЕНИЯ В ЛЕСУ» </vt:lpstr>
      <vt:lpstr>ЭКОЛОГИЧЕСКАЯ  ЭКСКУРСИЯ  В ЛЕСОПАРК</vt:lpstr>
      <vt:lpstr>КОКСТРУИРОВАНИЕ ИЗ  БУМАГИ</vt:lpstr>
      <vt:lpstr>ИССЛЕДОВАТЕЛЬСКАЯ ДЕЯТЕЛЬНОСТЬ   «СПИЧКИ НЕ ТРОНЬ  - В СПИЧКАХ ОГОНЬ!»</vt:lpstr>
      <vt:lpstr>СВОЙСТВА ОГНЯ И ЕГО РАЗРУШИТЕЛЬНОЙ СИЛЫ</vt:lpstr>
      <vt:lpstr>НАША КОМАНДА «ЗЕЛЕНЫЕ ЛАДОШКИ»</vt:lpstr>
      <vt:lpstr>РЕЗУЛЬТАТ ЭКО – МАКЕТ «БЕРЕГИТЕ ЛЕС ОТ ПОЖАРА»  /продукт совместного творчества/</vt:lpstr>
      <vt:lpstr>ЗАКЛЮЧЕНИЕ </vt:lpstr>
      <vt:lpstr> ИСТОЧНИКИ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87</cp:revision>
  <dcterms:created xsi:type="dcterms:W3CDTF">2021-10-24T07:14:17Z</dcterms:created>
  <dcterms:modified xsi:type="dcterms:W3CDTF">2021-11-09T09:36:16Z</dcterms:modified>
</cp:coreProperties>
</file>