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9" r:id="rId4"/>
    <p:sldId id="257" r:id="rId5"/>
    <p:sldId id="258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Алексей Петрович Пыжьянов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Авторы презентации: Розина Г.В</a:t>
            </a:r>
          </a:p>
          <a:p>
            <a:r>
              <a:rPr lang="ru-RU"/>
              <a:t>Розина Елена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454" y="1205371"/>
            <a:ext cx="3202546" cy="42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38017-D625-40F4-9D49-AAC7484E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25" y="697979"/>
            <a:ext cx="9484097" cy="4417360"/>
          </a:xfrm>
        </p:spPr>
        <p:txBody>
          <a:bodyPr>
            <a:normAutofit fontScale="90000"/>
          </a:bodyPr>
          <a:lstStyle/>
          <a:p>
            <a:r>
              <a:rPr lang="ru-RU" dirty="0"/>
              <a:t>Алексей Петрович Пыжьянов пропал без вести 6 января 1942 года. С тех пор в семье чтят память о нём, хранят несколько фотографий, письма, присланные с фронта. </a:t>
            </a:r>
            <a:br>
              <a:rPr lang="ru-RU" dirty="0"/>
            </a:br>
            <a:r>
              <a:rPr lang="ru-RU" dirty="0"/>
              <a:t>Моя прабабушка - Розина Рида Алексеевна его дочь, мой дедушка – Розин Владимир Геннадьевич и вся наша семья, каждый год присоединяются к акции «Бессмертный полк».</a:t>
            </a:r>
          </a:p>
        </p:txBody>
      </p:sp>
    </p:spTree>
    <p:extLst>
      <p:ext uri="{BB962C8B-B14F-4D97-AF65-F5344CB8AC3E}">
        <p14:creationId xmlns:p14="http://schemas.microsoft.com/office/powerpoint/2010/main" val="3165703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9" y="115910"/>
            <a:ext cx="4927376" cy="6569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972" y="115910"/>
            <a:ext cx="3255135" cy="4340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474" y="3159189"/>
            <a:ext cx="4623514" cy="36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7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00" y="414847"/>
            <a:ext cx="4277330" cy="6134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526" y="509332"/>
            <a:ext cx="4453877" cy="59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0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232" y="191573"/>
            <a:ext cx="4688470" cy="6093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80" y="346925"/>
            <a:ext cx="4816350" cy="59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3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9" y="204453"/>
            <a:ext cx="6609011" cy="5784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684" y="4067981"/>
            <a:ext cx="6259132" cy="26894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562" y="70030"/>
            <a:ext cx="2986254" cy="398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5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14" y="165815"/>
            <a:ext cx="3352934" cy="4470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597" y="165815"/>
            <a:ext cx="4763171" cy="6350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276" y="560713"/>
            <a:ext cx="4069724" cy="25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5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335" y="-1043189"/>
            <a:ext cx="12475335" cy="93565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C3D317-9511-4795-904A-B7207DA5C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335" y="-546232"/>
            <a:ext cx="12798388" cy="74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78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64</TotalTime>
  <Words>73</Words>
  <Application>Microsoft Office PowerPoint</Application>
  <PresentationFormat>Широкоэкранный</PresentationFormat>
  <Paragraphs>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Trebuchet MS</vt:lpstr>
      <vt:lpstr>Берлин</vt:lpstr>
      <vt:lpstr>Алексей Петрович Пыжьянов</vt:lpstr>
      <vt:lpstr>Алексей Петрович Пыжьянов пропал без вести 6 января 1942 года. С тех пор в семье чтят память о нём, хранят несколько фотографий, письма, присланные с фронта.  Моя прабабушка - Розина Рида Алексеевна его дочь, мой дедушка – Розин Владимир Геннадьевич и вся наша семья, каждый год присоединяются к акции «Бессмертный полк».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Алексей Петрович Пыжьянов</dc:title>
  <dc:creator>user</dc:creator>
  <cp:lastModifiedBy>user</cp:lastModifiedBy>
  <cp:revision>8</cp:revision>
  <dcterms:created xsi:type="dcterms:W3CDTF">2019-04-22T15:46:09Z</dcterms:created>
  <dcterms:modified xsi:type="dcterms:W3CDTF">2020-04-24T12:24:42Z</dcterms:modified>
</cp:coreProperties>
</file>