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2" r:id="rId5"/>
    <p:sldId id="261" r:id="rId6"/>
    <p:sldId id="260" r:id="rId7"/>
    <p:sldId id="259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13.02.2019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332656"/>
            <a:ext cx="7772400" cy="1180728"/>
          </a:xfrm>
        </p:spPr>
        <p:txBody>
          <a:bodyPr>
            <a:noAutofit/>
          </a:bodyPr>
          <a:lstStyle/>
          <a:p>
            <a:r>
              <a:rPr lang="ru-RU" altLang="ru-RU" sz="2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 - детский сад компенсирующего вида № 266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1844824"/>
            <a:ext cx="7992888" cy="252028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Городская игра-викторина «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Эколенок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» для воспитанников 5-7 лет муниципальных дошкольных образовательных организаций города Екатеринбурга</a:t>
            </a:r>
            <a:endParaRPr lang="ru-RU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extLst/>
          </a:blip>
          <a:srcRect/>
          <a:stretch>
            <a:fillRect/>
          </a:stretch>
        </p:blipFill>
        <p:spPr bwMode="auto">
          <a:xfrm>
            <a:off x="395536" y="332656"/>
            <a:ext cx="1428760" cy="1128530"/>
          </a:xfrm>
          <a:prstGeom prst="ellipse">
            <a:avLst/>
          </a:prstGeom>
          <a:ln>
            <a:noFill/>
          </a:ln>
          <a:effectLst>
            <a:softEdge rad="112500"/>
          </a:effectLst>
          <a:extLst/>
        </p:spPr>
      </p:pic>
    </p:spTree>
    <p:extLst>
      <p:ext uri="{BB962C8B-B14F-4D97-AF65-F5344CB8AC3E}">
        <p14:creationId xmlns:p14="http://schemas.microsoft.com/office/powerpoint/2010/main" xmlns="" val="51399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20688"/>
            <a:ext cx="7956376" cy="5967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620688"/>
            <a:ext cx="8028384" cy="6021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0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764704"/>
            <a:ext cx="7848872" cy="5886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0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836712"/>
            <a:ext cx="7668344" cy="5751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692696"/>
            <a:ext cx="7884368" cy="5913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G-20181214-WA001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836712"/>
            <a:ext cx="7488832" cy="561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028307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</TotalTime>
  <Words>27</Words>
  <Application>Microsoft Office PowerPoint</Application>
  <PresentationFormat>Экран (4:3)</PresentationFormat>
  <Paragraphs>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Муниципальное бюджетное дошкольное образовательное учреждение  - детский сад компенсирующего вида № 266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дошкольное образовательное учреждение  - детский сад компенсирующего вида № 266</dc:title>
  <dc:creator>Пользователь</dc:creator>
  <cp:lastModifiedBy>User</cp:lastModifiedBy>
  <cp:revision>5</cp:revision>
  <dcterms:created xsi:type="dcterms:W3CDTF">2019-02-12T08:22:06Z</dcterms:created>
  <dcterms:modified xsi:type="dcterms:W3CDTF">2019-02-13T17:12:44Z</dcterms:modified>
</cp:coreProperties>
</file>