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772400" cy="1180728"/>
          </a:xfrm>
        </p:spPr>
        <p:txBody>
          <a:bodyPr>
            <a:noAutofit/>
          </a:bodyPr>
          <a:lstStyle/>
          <a:p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 - детский сад компенсирующего вида № 266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7992888" cy="252028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Городская игра-викторина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Эколенок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 для воспитанников 5-7 лет муниципальных дошкольных образовательных организаций города Екатеринбурга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395536" y="332656"/>
            <a:ext cx="1428760" cy="1128530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51399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7956376" cy="59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028384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7848872" cy="588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7668344" cy="575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884368" cy="591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-20181214-WA0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836712"/>
            <a:ext cx="748883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830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</TotalTime>
  <Words>27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Муниципальное бюджетное дошкольное образовательное учреждение  - детский сад компенсирующего вида № 266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- детский сад компенсирующего вида № 266</dc:title>
  <dc:creator>Пользователь</dc:creator>
  <cp:lastModifiedBy>User</cp:lastModifiedBy>
  <cp:revision>5</cp:revision>
  <dcterms:created xsi:type="dcterms:W3CDTF">2019-02-12T08:22:06Z</dcterms:created>
  <dcterms:modified xsi:type="dcterms:W3CDTF">2019-02-13T17:12:44Z</dcterms:modified>
</cp:coreProperties>
</file>