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87" r:id="rId3"/>
    <p:sldId id="263" r:id="rId4"/>
    <p:sldId id="282" r:id="rId5"/>
    <p:sldId id="265" r:id="rId6"/>
    <p:sldId id="266" r:id="rId7"/>
    <p:sldId id="267" r:id="rId8"/>
    <p:sldId id="268" r:id="rId9"/>
    <p:sldId id="274" r:id="rId10"/>
    <p:sldId id="273" r:id="rId11"/>
    <p:sldId id="277" r:id="rId12"/>
    <p:sldId id="283" r:id="rId13"/>
    <p:sldId id="279" r:id="rId14"/>
    <p:sldId id="278" r:id="rId15"/>
    <p:sldId id="28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F582A-482D-4E87-A39D-341AF8381DB2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4481D-42A1-4535-BFF4-2F9FD1B93A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69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481D-42A1-4535-BFF4-2F9FD1B93A7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6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91" y="1479144"/>
            <a:ext cx="9144000" cy="2016224"/>
          </a:xfrm>
        </p:spPr>
        <p:txBody>
          <a:bodyPr>
            <a:normAutofit fontScale="90000"/>
          </a:bodyPr>
          <a:lstStyle/>
          <a:p>
            <a:r>
              <a:rPr lang="ru-RU" sz="2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 – детский сад компенсирующего вида № 266 г. Екатеринбурга</a:t>
            </a:r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«Сохранение водоемов – забота каждого жителя города»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городской экологический конкурс «Зеленый Трамвай»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077072"/>
            <a:ext cx="8352928" cy="1872208"/>
          </a:xfrm>
        </p:spPr>
        <p:txBody>
          <a:bodyPr>
            <a:noAutofit/>
          </a:bodyPr>
          <a:lstStyle/>
          <a:p>
            <a:pPr algn="r"/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Воспитанники подготовительной группы 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компенсирующей направленности 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детей с ОВЗ (ЗПР)</a:t>
            </a:r>
          </a:p>
          <a:p>
            <a:pPr algn="r"/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Митькина Алевтина Михайловна, воспитатель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Чапаева Ольга Олеговна, учитель-дефектолог</a:t>
            </a:r>
          </a:p>
        </p:txBody>
      </p:sp>
    </p:spTree>
    <p:extLst>
      <p:ext uri="{BB962C8B-B14F-4D97-AF65-F5344CB8AC3E}">
        <p14:creationId xmlns:p14="http://schemas.microsoft.com/office/powerpoint/2010/main" val="7173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7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9" y="1293665"/>
            <a:ext cx="6707769" cy="5564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908720"/>
            <a:ext cx="3846880" cy="297464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АГИТАЦИОННЫЕ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1539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845026" cy="63408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«СОХРАНЕНИМ ОЗЕРО ШАРТАШ – НЕ МУСОРИ !»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5584"/>
            <a:ext cx="6680758" cy="5446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005" y="4077072"/>
            <a:ext cx="3381749" cy="261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BB6231-8347-C937-046D-66CD02163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B136EE-D22E-16BD-9441-7AA0314372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96" y="908719"/>
            <a:ext cx="8668808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61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399382"/>
            <a:ext cx="6695413" cy="5021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85010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«ОТДЫХАЯ МУСОР ЗА СОБОЙ УБИРАЕМ»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8A0321F-E098-42CD-5842-C16F52631C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24" y="4528950"/>
            <a:ext cx="2353444" cy="2353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6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0"/>
            <a:ext cx="7236296" cy="94731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ПОЗНАВАЯ ПРИРОДУ – ЗАКРЕПЛЯЕМ ПРАВИЛА 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ПОВЕДЕНИЯ  НА ПРИРОДЕ</a:t>
            </a:r>
          </a:p>
        </p:txBody>
      </p:sp>
      <p:pic>
        <p:nvPicPr>
          <p:cNvPr id="1027" name="Picture 3" descr="E:\DCIM\148___11\IMG_2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884235" cy="5163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6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588361-0480-BE39-30EB-F704F2388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23828" y="620688"/>
            <a:ext cx="5688632" cy="60040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620688"/>
            <a:ext cx="5184576" cy="58874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D0BB162-865E-6AAA-5E00-8E53A899AFB9}"/>
              </a:ext>
            </a:extLst>
          </p:cNvPr>
          <p:cNvSpPr/>
          <p:nvPr/>
        </p:nvSpPr>
        <p:spPr>
          <a:xfrm>
            <a:off x="2844316" y="233228"/>
            <a:ext cx="5976156" cy="3874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</a:t>
            </a:r>
          </a:p>
        </p:txBody>
      </p:sp>
    </p:spTree>
    <p:extLst>
      <p:ext uri="{BB962C8B-B14F-4D97-AF65-F5344CB8AC3E}">
        <p14:creationId xmlns:p14="http://schemas.microsoft.com/office/powerpoint/2010/main" val="28938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128792" cy="6552728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влияет на окружающую среду очень негативно. Не смотря на то, что пресной воды на Земле все остается все меньше и меньше, люди неразумно используют ее, нарушая экологический баланс,  не думая о будущих последствиях.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Отсутствие у детей представлений о назначений воды в жизни человека, об основных источниках загрязнения воды, а так же мероприятиях по предотвращению ее загрязнений.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это уникальное богатство живой природы. Мы пользуемся каждый день, поэтому воду надо беречь.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дошкольников о воде, ее важности и значении для всех живых организмов.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формирование представления  о свойствах воды, расширить представления о роли воды в жизни живых организмов;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закладывать основы экологической культуры личности;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 наблюдательность, интерес к познавательно - исследовательской деятельности, умение работать в группе;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интерес к природным явлениям, бережное отношение к воде.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элементарных представлений о воде, водных объектах. Приобретение детьми навыков бережного отношения к окружающему миру, а так же новых знаний о воде.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Опытн6о – экспериментальная деятельность.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выходного дня.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 развивающие игры.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деятельность.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Агитационные материал.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303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1196752"/>
            <a:ext cx="7506580" cy="5179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16FAD8E-9ADB-2006-2552-7781D3A6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65324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МУЛЬФИЛЬМА «ЖИЛА – БЫЛА РЕЧКА»</a:t>
            </a:r>
          </a:p>
        </p:txBody>
      </p:sp>
    </p:spTree>
    <p:extLst>
      <p:ext uri="{BB962C8B-B14F-4D97-AF65-F5344CB8AC3E}">
        <p14:creationId xmlns:p14="http://schemas.microsoft.com/office/powerpoint/2010/main" val="15597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708411-8502-0879-3C79-85D1814F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27A2652-7D73-46CB-7980-E0C84AF48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30" y="1637897"/>
            <a:ext cx="4776270" cy="3582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E3FB44-1356-C718-A839-DA8BE8AE0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73" y="2556297"/>
            <a:ext cx="3694897" cy="2771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675A82A0-0483-0A8E-34A0-7B0119DA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758427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 – ЭКСПЕРИМЕНТАЛЬНАЯ ДЕЯТЕЛЬНОСТЬ</a:t>
            </a:r>
            <a:endParaRPr lang="ru-RU" sz="1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27035A3-A898-4986-0E97-C501F654F76B}"/>
              </a:ext>
            </a:extLst>
          </p:cNvPr>
          <p:cNvSpPr/>
          <p:nvPr/>
        </p:nvSpPr>
        <p:spPr>
          <a:xfrm>
            <a:off x="1183895" y="5166721"/>
            <a:ext cx="2891813" cy="33921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«Опыты с водой 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315A454-6912-6A42-B1D9-BB5A0DD08365}"/>
              </a:ext>
            </a:extLst>
          </p:cNvPr>
          <p:cNvSpPr/>
          <p:nvPr/>
        </p:nvSpPr>
        <p:spPr>
          <a:xfrm>
            <a:off x="5652120" y="5161512"/>
            <a:ext cx="2891813" cy="33921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«Какая вода?»</a:t>
            </a:r>
          </a:p>
        </p:txBody>
      </p:sp>
    </p:spTree>
    <p:extLst>
      <p:ext uri="{BB962C8B-B14F-4D97-AF65-F5344CB8AC3E}">
        <p14:creationId xmlns:p14="http://schemas.microsoft.com/office/powerpoint/2010/main" val="289928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787DAF4-7250-2F8D-1F46-F0FBC8F2F9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5375" y="274638"/>
            <a:ext cx="6778625" cy="63341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 – ЭКСПЕРИМЕНТАЛЬНАЯ ДЕЯТЕЛЬНОСТЬ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4500B3C-4EF6-3405-5A3A-B5200B4A17E6}"/>
              </a:ext>
            </a:extLst>
          </p:cNvPr>
          <p:cNvSpPr/>
          <p:nvPr/>
        </p:nvSpPr>
        <p:spPr>
          <a:xfrm>
            <a:off x="241667" y="6204319"/>
            <a:ext cx="2891813" cy="33921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можно очистить воду?»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C5CFD71-E613-7044-7F52-A80530CE243D}"/>
              </a:ext>
            </a:extLst>
          </p:cNvPr>
          <p:cNvSpPr/>
          <p:nvPr/>
        </p:nvSpPr>
        <p:spPr>
          <a:xfrm>
            <a:off x="5507644" y="5687439"/>
            <a:ext cx="2891813" cy="33921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«Какая вода?»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3A8E66-E6E3-DC7C-F2BF-37926C5BE4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54" y="1163266"/>
            <a:ext cx="3384376" cy="2538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889B4C8-4CFD-4F61-F560-C107A20FC7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3865927"/>
            <a:ext cx="3191370" cy="2035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F43FCD7-86F1-D049-87F0-693CB6B883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60643" y="956964"/>
            <a:ext cx="4393158" cy="4336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2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0"/>
            <a:ext cx="6563072" cy="112474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ВЫХОДНОГО ДНЯ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 ПРИРОДУ К ОЗЕРУ ШАРТАШ»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48" y="3610151"/>
            <a:ext cx="3840427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4D4EBF-0D82-D46B-18BF-E62DB5BE5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970" y="1124744"/>
            <a:ext cx="4041785" cy="5389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C53755E-BB81-08BE-F6EF-2C67130983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51" y="905376"/>
            <a:ext cx="3217524" cy="2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768752" cy="67154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НАСТОЛЬНАЯ ИГРА </a:t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«СЕКРЕТЫ ОЗЕРА ШАРТАШ»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702542F-C029-E36F-005C-B720DBCDB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253884"/>
            <a:ext cx="7043226" cy="5282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0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E:\DCIM\148___11\IMG_213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27" y="3591265"/>
            <a:ext cx="3545670" cy="2659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6872D15-E4F8-8764-B569-3837A8508B4E}"/>
              </a:ext>
            </a:extLst>
          </p:cNvPr>
          <p:cNvSpPr/>
          <p:nvPr/>
        </p:nvSpPr>
        <p:spPr>
          <a:xfrm>
            <a:off x="455656" y="6129512"/>
            <a:ext cx="2891813" cy="33921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вреди!»</a:t>
            </a:r>
          </a:p>
        </p:txBody>
      </p:sp>
      <p:pic>
        <p:nvPicPr>
          <p:cNvPr id="5" name="Picture 2" descr="E:\DCIM\148___11\IMG_2136.JPG">
            <a:extLst>
              <a:ext uri="{FF2B5EF4-FFF2-40B4-BE49-F238E27FC236}">
                <a16:creationId xmlns:a16="http://schemas.microsoft.com/office/drawing/2014/main" xmlns="" id="{4B68F723-686D-8FDB-061D-0F3742AB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71" y="503824"/>
            <a:ext cx="3545670" cy="2659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F89AB86-780E-8349-07E5-AAC36F689FFD}"/>
              </a:ext>
            </a:extLst>
          </p:cNvPr>
          <p:cNvSpPr/>
          <p:nvPr/>
        </p:nvSpPr>
        <p:spPr>
          <a:xfrm>
            <a:off x="733402" y="3040027"/>
            <a:ext cx="2891813" cy="33921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«Секретик озера Шарташ»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D56951F-1AA6-7E42-C9AA-4AEF6BFF95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982" y="404664"/>
            <a:ext cx="4512033" cy="5695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0/113/332/113332883_large_YYYY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2776"/>
            <a:ext cx="6336704" cy="4752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72525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«ПЕРНАТЫЕ ОБИТАТЕЛИ ОЗЕРА ШАРТАШ»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274" y="1152784"/>
            <a:ext cx="3686774" cy="22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97</Words>
  <Application>Microsoft Office PowerPoint</Application>
  <PresentationFormat>Экран (4:3)</PresentationFormat>
  <Paragraphs>27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МБДОУ – детский сад компенсирующего вида № 266 г. Екатеринбурга   ПРОЕКТ   «Сохранение водоемов – забота каждого жителя города»  городской экологический конкурс «Зеленый Трамвай»</vt:lpstr>
      <vt:lpstr> Актуальность. Человек влияет на окружающую среду очень негативно. Не смотря на то, что пресной воды на Земле все остается все меньше и меньше, люди неразумно используют ее, нарушая экологический баланс,  не думая о будущих последствиях. Проблема. Отсутствие у детей представлений о назначений воды в жизни человека, об основных источниках загрязнения воды, а так же мероприятиях по предотвращению ее загрязнений. Вода это уникальное богатство живой природы. Мы пользуемся каждый день, поэтому воду надо беречь. Цель. Формирование представлений дошкольников о воде, ее важности и значении для всех живых организмов. Задачи:  - формирование представления  о свойствах воды, расширить представления о роли воды в жизни живых организмов; - закладывать основы экологической культуры личности; - развивать  наблюдательность, интерес к познавательно - исследовательской деятельности, умение работать в группе; - воспитывать интерес к природным явлениям, бережное отношение к воде. Предполагаемый результат. Сформированность элементарных представлений о воде, водных объектах. Приобретение детьми навыков бережного отношения к окружающему миру, а так же новых знаний о воде. Этапы проекта: Просмотр презентации. Опытн6о – экспериментальная деятельность. Экскурсия выходного дня. Настольно развивающие игры. Творческая деятельность. Агитационные материал. Экологическая акция. Анкета. </vt:lpstr>
      <vt:lpstr>ПРОСМОТР МУЛЬФИЛЬМА «ЖИЛА – БЫЛА РЕЧКА»</vt:lpstr>
      <vt:lpstr>ОПЫТНО – ЭКСПЕРИМЕНТАЛЬНАЯ ДЕЯТЕЛЬНОСТЬ</vt:lpstr>
      <vt:lpstr>ОПЫТНО – ЭКСПЕРИМЕНТАЛЬНАЯ ДЕЯТЕЛЬНОСТЬ</vt:lpstr>
      <vt:lpstr>ЭКСКУРСИЯ ВЫХОДНОГО ДНЯ «НА ПРИРОДУ К ОЗЕРУ ШАРТАШ»</vt:lpstr>
      <vt:lpstr>НАСТОЛЬНАЯ ИГРА  «СЕКРЕТЫ ОЗЕРА ШАРТАШ»</vt:lpstr>
      <vt:lpstr>Презентация PowerPoint</vt:lpstr>
      <vt:lpstr>ЛЕПКА «ПЕРНАТЫЕ ОБИТАТЕЛИ ОЗЕРА ШАРТАШ» </vt:lpstr>
      <vt:lpstr>АГИТАЦИОННЫЕ МАТЕРИАЛЫ</vt:lpstr>
      <vt:lpstr>«СОХРАНЕНИМ ОЗЕРО ШАРТАШ – НЕ МУСОРИ !»</vt:lpstr>
      <vt:lpstr>Презентация PowerPoint</vt:lpstr>
      <vt:lpstr>ЭКОЛОГИЧЕСКАЯ АКЦИЯ  «ОТДЫХАЯ МУСОР ЗА СОБОЙ УБИРАЕМ»</vt:lpstr>
      <vt:lpstr> ПОЗНАВАЯ ПРИРОДУ – ЗАКРЕПЛЯЕМ ПРАВИЛА  ПОВЕДЕНИЯ  НА ПРИРОДЕ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Пользователь</cp:lastModifiedBy>
  <cp:revision>48</cp:revision>
  <cp:lastPrinted>2023-10-16T17:37:21Z</cp:lastPrinted>
  <dcterms:created xsi:type="dcterms:W3CDTF">2017-11-16T08:04:56Z</dcterms:created>
  <dcterms:modified xsi:type="dcterms:W3CDTF">2023-10-26T10:12:52Z</dcterms:modified>
</cp:coreProperties>
</file>