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2181-C7A7-4BCF-A007-10271FF96BDA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E6A8-79F0-49E0-BC12-14C6BAA75C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8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2181-C7A7-4BCF-A007-10271FF96BDA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E6A8-79F0-49E0-BC12-14C6BAA75C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562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2181-C7A7-4BCF-A007-10271FF96BDA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E6A8-79F0-49E0-BC12-14C6BAA75C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411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2181-C7A7-4BCF-A007-10271FF96BDA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E6A8-79F0-49E0-BC12-14C6BAA75C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344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2181-C7A7-4BCF-A007-10271FF96BDA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E6A8-79F0-49E0-BC12-14C6BAA75C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464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2181-C7A7-4BCF-A007-10271FF96BDA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E6A8-79F0-49E0-BC12-14C6BAA75C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238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2181-C7A7-4BCF-A007-10271FF96BDA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E6A8-79F0-49E0-BC12-14C6BAA75C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014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2181-C7A7-4BCF-A007-10271FF96BDA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E6A8-79F0-49E0-BC12-14C6BAA75C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6861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2181-C7A7-4BCF-A007-10271FF96BDA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E6A8-79F0-49E0-BC12-14C6BAA75C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753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2181-C7A7-4BCF-A007-10271FF96BDA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E6A8-79F0-49E0-BC12-14C6BAA75C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836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2181-C7A7-4BCF-A007-10271FF96BDA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E6A8-79F0-49E0-BC12-14C6BAA75C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84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12181-C7A7-4BCF-A007-10271FF96BDA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6E6A8-79F0-49E0-BC12-14C6BAA75C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88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2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2.wdp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2.wdp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zen_doc/164147/pub_5d46e5fef8a62300ad88db82_5d46f036ae56cc00c165e466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" y="868680"/>
            <a:ext cx="10652760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15000" b="1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Веселый </a:t>
            </a:r>
            <a:r>
              <a:rPr lang="ru-RU" sz="15000" b="1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магазин</a:t>
            </a:r>
            <a:endParaRPr lang="ru-RU" sz="15000" b="1" dirty="0">
              <a:solidFill>
                <a:srgbClr val="0070C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1030" name="Picture 6" descr="https://m.gifmania.com.tr/Hareketli-Gifler-Nesneler/Gif-Resimleri-Ev/Animasyonlar-Al-Sveris-Sepetleri/Al-Sveris-Sepetleri-6654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64170" y="4845671"/>
            <a:ext cx="2372510" cy="178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thumbs.gfycat.com/SpottedBriskDuckbillplatypus-size_restricted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509" y="3263075"/>
            <a:ext cx="2799422" cy="432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1502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6256" y="1871345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 descr="https://avatars.mds.yandex.net/get-pdb/906476/4222f5f0-6319-4371-973c-977ee9308933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" y="4483860"/>
            <a:ext cx="3073844" cy="21358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1311" y="4276556"/>
            <a:ext cx="2978991" cy="22637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396" y="397064"/>
            <a:ext cx="11951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В синюю корзину клади продукты названия которых начинаются на твердый согласный, в зеленую – на мягкий.</a:t>
            </a:r>
          </a:p>
        </p:txBody>
      </p:sp>
    </p:spTree>
    <p:extLst>
      <p:ext uri="{BB962C8B-B14F-4D97-AF65-F5344CB8AC3E}">
        <p14:creationId xmlns:p14="http://schemas.microsoft.com/office/powerpoint/2010/main" xmlns="" val="3411085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906476/4222f5f0-6319-4371-973c-977ee9308933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" y="4483860"/>
            <a:ext cx="3073844" cy="21358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1311" y="4276556"/>
            <a:ext cx="2978991" cy="2263785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603504" y="810640"/>
            <a:ext cx="2368296" cy="2029969"/>
            <a:chOff x="603504" y="810640"/>
            <a:chExt cx="2368296" cy="202996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3504" y="810640"/>
              <a:ext cx="2368296" cy="202996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https://mikei.ru/files/gallery/106/big/3155_1501075241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46" y="908463"/>
              <a:ext cx="1929384" cy="18343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Группа 16"/>
          <p:cNvGrpSpPr/>
          <p:nvPr/>
        </p:nvGrpSpPr>
        <p:grpSpPr>
          <a:xfrm>
            <a:off x="3371088" y="794831"/>
            <a:ext cx="2368296" cy="2029969"/>
            <a:chOff x="3371088" y="794831"/>
            <a:chExt cx="2368296" cy="202996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371088" y="794831"/>
              <a:ext cx="2368296" cy="202996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 descr="https://www.pngkey.com/png/detail/620-6201661_-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248" y="1027080"/>
              <a:ext cx="2133600" cy="14621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Группа 18"/>
          <p:cNvGrpSpPr/>
          <p:nvPr/>
        </p:nvGrpSpPr>
        <p:grpSpPr>
          <a:xfrm>
            <a:off x="6178296" y="850232"/>
            <a:ext cx="2368296" cy="2029969"/>
            <a:chOff x="6178296" y="850232"/>
            <a:chExt cx="2368296" cy="202996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6178296" y="850232"/>
              <a:ext cx="2368296" cy="202996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https://misanec.ru/wp-content/uploads/2018/02/kartinki24_ru_fruits_and_berries_106.jp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1450" y="1154414"/>
              <a:ext cx="2124454" cy="13775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Группа 20"/>
          <p:cNvGrpSpPr/>
          <p:nvPr/>
        </p:nvGrpSpPr>
        <p:grpSpPr>
          <a:xfrm>
            <a:off x="9058658" y="857393"/>
            <a:ext cx="2368296" cy="2029969"/>
            <a:chOff x="9058658" y="857393"/>
            <a:chExt cx="2368296" cy="202996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9058658" y="857393"/>
              <a:ext cx="2368296" cy="202996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 descr="https://tdarbat.ru/upload/iblock/929/929621173a12214d5060c0afa1924b73.pn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6108" y="1029772"/>
              <a:ext cx="2043684" cy="159170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" name="Рисунок 21" descr="https://thypix.com/wp-content/uploads/blue-arrow-41.png">
            <a:hlinkClick r:id="" action="ppaction://hlinkshowjump?jump=nextslide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1359" y="6311900"/>
            <a:ext cx="1246633" cy="464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0071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04779 0.53565 " pathEditMode="relative" rAng="0" ptsTypes="AA">
                                      <p:cBhvr>
                                        <p:cTn id="6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5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43333 0.505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19882 0.50648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65221 0.51458 " pathEditMode="relative" rAng="0" ptsTypes="AA">
                                      <p:cBhvr>
                                        <p:cTn id="42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17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3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3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906476/4222f5f0-6319-4371-973c-977ee9308933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" y="4483860"/>
            <a:ext cx="3073844" cy="21358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1311" y="4276556"/>
            <a:ext cx="2978991" cy="2263785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603504" y="810640"/>
            <a:ext cx="2368296" cy="2029969"/>
            <a:chOff x="603504" y="810640"/>
            <a:chExt cx="2368296" cy="202996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03504" y="810640"/>
              <a:ext cx="2368296" cy="202996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https://clipart-best.com/img/tomato/tomato-clip-art-5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712" y="926854"/>
              <a:ext cx="2072640" cy="179754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Группа 15"/>
          <p:cNvGrpSpPr/>
          <p:nvPr/>
        </p:nvGrpSpPr>
        <p:grpSpPr>
          <a:xfrm>
            <a:off x="3279648" y="791656"/>
            <a:ext cx="2368296" cy="2029969"/>
            <a:chOff x="3279648" y="791656"/>
            <a:chExt cx="2368296" cy="202996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279648" y="791656"/>
              <a:ext cx="2368296" cy="202996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https://i.artfile.ru/3000x2431_833587_%5bwww.ArtFile.ru%5d.jp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851" y="870427"/>
              <a:ext cx="2190750" cy="17754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" name="Группа 17"/>
          <p:cNvGrpSpPr/>
          <p:nvPr/>
        </p:nvGrpSpPr>
        <p:grpSpPr>
          <a:xfrm>
            <a:off x="5978652" y="828976"/>
            <a:ext cx="2368296" cy="2029969"/>
            <a:chOff x="5978652" y="828976"/>
            <a:chExt cx="2368296" cy="202996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978652" y="828976"/>
              <a:ext cx="2368296" cy="202996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https://pro2-bar-s3-cdn-cf1.myportfolio.com/df533a4683cd72e217f6ebe662b9ad2f/9237c1a5018e2a20be899c80_rw_1200.jpg?h=9d8371d39e1aaac9400147f78a144592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999" y="926854"/>
              <a:ext cx="2115311" cy="179754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Группа 19"/>
          <p:cNvGrpSpPr/>
          <p:nvPr/>
        </p:nvGrpSpPr>
        <p:grpSpPr>
          <a:xfrm>
            <a:off x="8677656" y="857393"/>
            <a:ext cx="2368296" cy="2029969"/>
            <a:chOff x="8677656" y="857393"/>
            <a:chExt cx="2368296" cy="202996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8677656" y="857393"/>
              <a:ext cx="2368296" cy="202996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 descr="https://img-fotki.yandex.ru/get/57985/200418627.15c/0_16e7da_dee091bb_orig.pn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5484" y="1198945"/>
              <a:ext cx="2049780" cy="1215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" name="Рисунок 20" descr="https://thypix.com/wp-content/uploads/blue-arrow-41.png">
            <a:hlinkClick r:id="" action="ppaction://hlinkshowjump?jump=nextslide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1359" y="6311900"/>
            <a:ext cx="1246633" cy="464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1189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04844 0.54723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2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43645 0.50532 " pathEditMode="relative" rAng="0" ptsTypes="AA">
                                      <p:cBhvr>
                                        <p:cTn id="18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3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3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9596 0.50463 " pathEditMode="relative" rAng="0" ptsTypes="AA">
                                      <p:cBhvr>
                                        <p:cTn id="30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05" y="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01015 0.50555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3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3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906476/4222f5f0-6319-4371-973c-977ee9308933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" y="4483860"/>
            <a:ext cx="3073844" cy="21358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1311" y="4276556"/>
            <a:ext cx="2978991" cy="22637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603504" y="810640"/>
            <a:ext cx="2368296" cy="2029969"/>
            <a:chOff x="603504" y="810640"/>
            <a:chExt cx="2368296" cy="202996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03504" y="810640"/>
              <a:ext cx="2368296" cy="202996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https://i3.stat01.com/2/1064/110632323/afacdb/kefir-prostokvashino-2-5-p-b-930g-yunimilk.jpg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377" r="31840"/>
            <a:stretch/>
          </p:blipFill>
          <p:spPr bwMode="auto">
            <a:xfrm>
              <a:off x="1048560" y="834533"/>
              <a:ext cx="1255748" cy="19811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Группа 16"/>
          <p:cNvGrpSpPr/>
          <p:nvPr/>
        </p:nvGrpSpPr>
        <p:grpSpPr>
          <a:xfrm>
            <a:off x="3347743" y="810639"/>
            <a:ext cx="2368296" cy="2029969"/>
            <a:chOff x="3347743" y="810639"/>
            <a:chExt cx="2368296" cy="202996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347743" y="810639"/>
              <a:ext cx="2368296" cy="202996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https://clipart-db.ru/file_content/rastr/ice_cream_024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8989" y="965939"/>
              <a:ext cx="1020445" cy="17183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Группа 15"/>
          <p:cNvGrpSpPr/>
          <p:nvPr/>
        </p:nvGrpSpPr>
        <p:grpSpPr>
          <a:xfrm>
            <a:off x="9058658" y="827724"/>
            <a:ext cx="2368296" cy="2029969"/>
            <a:chOff x="9058658" y="827724"/>
            <a:chExt cx="2368296" cy="202996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9058658" y="827724"/>
              <a:ext cx="2368296" cy="202996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https://pics.clipartpng.com/Swiss_Cheese_PNG_Clip_Art-3044.pn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9121" y="1083433"/>
              <a:ext cx="2080568" cy="14349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Группа 19"/>
          <p:cNvGrpSpPr/>
          <p:nvPr/>
        </p:nvGrpSpPr>
        <p:grpSpPr>
          <a:xfrm>
            <a:off x="6166623" y="834533"/>
            <a:ext cx="2368296" cy="2029969"/>
            <a:chOff x="6166623" y="834533"/>
            <a:chExt cx="2368296" cy="202996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166623" y="834533"/>
              <a:ext cx="2368296" cy="202996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 descr="https://avatars.mds.yandex.net/get-pdb/1865580/11837f00-80e4-41bb-a7e1-b0c3fd2efe00/s1200?webp=false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5480" y="983154"/>
              <a:ext cx="1902273" cy="16838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" name="Рисунок 20" descr="https://thypix.com/wp-content/uploads/blue-arrow-41.png">
            <a:hlinkClick r:id="" action="ppaction://hlinkshowjump?jump=nextslide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1359" y="6311900"/>
            <a:ext cx="1246633" cy="464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8871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66329 0.5018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4" y="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17929 0.51274 " pathEditMode="relative" rAng="0" ptsTypes="AA">
                                      <p:cBhvr>
                                        <p:cTn id="18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19089 0.52453 " pathEditMode="relative" rAng="0" ptsTypes="AA">
                                      <p:cBhvr>
                                        <p:cTn id="30" dur="3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4" y="2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3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3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65104 0.52963 " pathEditMode="relative" rAng="0" ptsTypes="AA">
                                      <p:cBhvr>
                                        <p:cTn id="42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2" y="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906476/4222f5f0-6319-4371-973c-977ee9308933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" y="4483860"/>
            <a:ext cx="3073844" cy="21358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1311" y="4276556"/>
            <a:ext cx="2978991" cy="2263785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3343461" y="810639"/>
            <a:ext cx="2368296" cy="2029969"/>
            <a:chOff x="3343461" y="810639"/>
            <a:chExt cx="2368296" cy="202996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343461" y="810639"/>
              <a:ext cx="2368296" cy="202996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http://pngimg.com/uploads/beef/beef_PNG28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964" y="1322095"/>
              <a:ext cx="2136453" cy="10548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Группа 14"/>
          <p:cNvGrpSpPr/>
          <p:nvPr/>
        </p:nvGrpSpPr>
        <p:grpSpPr>
          <a:xfrm>
            <a:off x="603504" y="810640"/>
            <a:ext cx="2368296" cy="2029969"/>
            <a:chOff x="603504" y="810640"/>
            <a:chExt cx="2368296" cy="202996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03504" y="810640"/>
              <a:ext cx="2368296" cy="202996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https://illustrators.ru/uploads/illustration/image/402908/main_402908_original.jp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251" y="965113"/>
              <a:ext cx="1691512" cy="170999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Группа 19"/>
          <p:cNvGrpSpPr/>
          <p:nvPr/>
        </p:nvGrpSpPr>
        <p:grpSpPr>
          <a:xfrm>
            <a:off x="6096000" y="857393"/>
            <a:ext cx="2368296" cy="2029969"/>
            <a:chOff x="6096000" y="857393"/>
            <a:chExt cx="2368296" cy="202996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096000" y="857393"/>
              <a:ext cx="2368296" cy="202996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http://test.povezet89.ru/upload/iblock/f62/f62c4203965fe6a4ac32a473d50e398c.pn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2282" y="1076852"/>
              <a:ext cx="2252014" cy="15453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Группа 18"/>
          <p:cNvGrpSpPr/>
          <p:nvPr/>
        </p:nvGrpSpPr>
        <p:grpSpPr>
          <a:xfrm>
            <a:off x="8848539" y="834533"/>
            <a:ext cx="2368296" cy="2029969"/>
            <a:chOff x="8848539" y="834533"/>
            <a:chExt cx="2368296" cy="202996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8848539" y="834533"/>
              <a:ext cx="2368296" cy="202996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https://palladi.ru/upload/iblock/4d4/4d4a2d3591daa1c42bb3bc4e33f5e6ad.jp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1550" y="1002025"/>
              <a:ext cx="1718007" cy="1647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" name="Рисунок 20" descr="https://thypix.com/wp-content/uploads/blue-arrow-41.png">
            <a:hlinkClick r:id="" action="ppaction://hlinkshowjump?jump=nextslide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1359" y="6311900"/>
            <a:ext cx="1246633" cy="464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9288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65521 0.50371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60" y="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3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3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42566 0.52986 " pathEditMode="relative" rAng="0" ptsTypes="AA">
                                      <p:cBhvr>
                                        <p:cTn id="18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76" y="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42006 0.53564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3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63802 0.51828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1" y="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906476/4222f5f0-6319-4371-973c-977ee9308933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gif-kartinki.ru/nadpisi/molodec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1150"/>
            <a:ext cx="10811150" cy="211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desk.ru/_ph/80/2/199289139.gif?1598180381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1806" y="589383"/>
            <a:ext cx="1235480" cy="137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p.mycdn.me/image?id=890117285875&amp;t=44&amp;plc=WEB&amp;tkn=*e9N7cJp_rnLgycJFEj4tJ1YwvEo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2562" y="433529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community.ebay.co.uk/t5/image/serverpage/image-id/65161iBC641E3E2A8FF22B/image-size/original?v=mpbl-1&amp;px=-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4307" y="205174"/>
            <a:ext cx="1835623" cy="301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85431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20</Words>
  <Application>Microsoft Office PowerPoint</Application>
  <PresentationFormat>Произвольный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Черных А.Ю.</dc:creator>
  <cp:lastModifiedBy>7567</cp:lastModifiedBy>
  <cp:revision>13</cp:revision>
  <dcterms:created xsi:type="dcterms:W3CDTF">2020-09-04T15:48:01Z</dcterms:created>
  <dcterms:modified xsi:type="dcterms:W3CDTF">2023-09-25T17:20:33Z</dcterms:modified>
</cp:coreProperties>
</file>