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1386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mycdn.me/i?r=AyH4iRPQ2q0otWIFepML2LxRXlCZcvc0SoHzO0MXJfUv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0"/>
            <a:ext cx="6705600" cy="670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i.mycdn.me/i?r=AyH4iRPQ2q0otWIFepML2LxRuFIOc7F5gevu9IqNz6K9o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0"/>
            <a:ext cx="686435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i.mycdn.me/i?r=AyH4iRPQ2q0otWIFepML2LxRk41dB0c98CLu1ShW2tqQQ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1462" y="0"/>
            <a:ext cx="686435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s://i.mycdn.me/i?r=AyH4iRPQ2q0otWIFepML2LxR6xYt6FaHFMWMuSa72y7vT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0"/>
            <a:ext cx="6858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3</cp:revision>
  <dcterms:created xsi:type="dcterms:W3CDTF">2020-04-13T16:19:02Z</dcterms:created>
  <dcterms:modified xsi:type="dcterms:W3CDTF">2020-04-14T14:21:03Z</dcterms:modified>
</cp:coreProperties>
</file>