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4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.mycdn.me/i?r=AzEPZsRbOZEKgBhR0XGMT1Rk96wDDUgkEx1vuFwryjxPM6aKTM5SRkZCeTgDn6uOy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6781800" cy="67983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i4BR748OO.jpg"/>
          <p:cNvPicPr>
            <a:picLocks noChangeAspect="1" noChangeArrowheads="1"/>
          </p:cNvPicPr>
          <p:nvPr/>
        </p:nvPicPr>
        <p:blipFill>
          <a:blip r:embed="rId2" cstate="print"/>
          <a:srcRect t="12766" b="14894"/>
          <a:stretch>
            <a:fillRect/>
          </a:stretch>
        </p:blipFill>
        <p:spPr bwMode="auto">
          <a:xfrm>
            <a:off x="0" y="0"/>
            <a:ext cx="6146800" cy="2590800"/>
          </a:xfrm>
          <a:prstGeom prst="rect">
            <a:avLst/>
          </a:prstGeom>
          <a:noFill/>
        </p:spPr>
      </p:pic>
      <p:pic>
        <p:nvPicPr>
          <p:cNvPr id="1027" name="Picture 3" descr="C:\Users\1\Desktop\iTDWTJWA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14600"/>
            <a:ext cx="8606958" cy="4343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iGO51325M.jpg"/>
          <p:cNvPicPr>
            <a:picLocks noChangeAspect="1" noChangeArrowheads="1"/>
          </p:cNvPicPr>
          <p:nvPr/>
        </p:nvPicPr>
        <p:blipFill>
          <a:blip r:embed="rId2" cstate="print"/>
          <a:srcRect l="7843" t="16180" r="9804" b="13708"/>
          <a:stretch>
            <a:fillRect/>
          </a:stretch>
        </p:blipFill>
        <p:spPr bwMode="auto">
          <a:xfrm>
            <a:off x="0" y="0"/>
            <a:ext cx="4800600" cy="2971800"/>
          </a:xfrm>
          <a:prstGeom prst="rect">
            <a:avLst/>
          </a:prstGeom>
          <a:noFill/>
        </p:spPr>
      </p:pic>
      <p:pic>
        <p:nvPicPr>
          <p:cNvPr id="1027" name="Picture 3" descr="C:\Users\1\Desktop\iI636FH1S.jpg"/>
          <p:cNvPicPr>
            <a:picLocks noChangeAspect="1" noChangeArrowheads="1"/>
          </p:cNvPicPr>
          <p:nvPr/>
        </p:nvPicPr>
        <p:blipFill>
          <a:blip r:embed="rId3" cstate="print"/>
          <a:srcRect l="5000" t="14035" r="16250" b="8772"/>
          <a:stretch>
            <a:fillRect/>
          </a:stretch>
        </p:blipFill>
        <p:spPr bwMode="auto">
          <a:xfrm>
            <a:off x="4343400" y="3505200"/>
            <a:ext cx="4800600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31</cp:revision>
  <dcterms:created xsi:type="dcterms:W3CDTF">2020-04-14T13:55:45Z</dcterms:created>
  <dcterms:modified xsi:type="dcterms:W3CDTF">2020-05-06T06:46:16Z</dcterms:modified>
</cp:coreProperties>
</file>