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CA-09F8-48C9-A8E0-693C227354D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8671-DE9C-4423-B5E9-DBA209E2B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81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CA-09F8-48C9-A8E0-693C227354D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8671-DE9C-4423-B5E9-DBA209E2B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39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CA-09F8-48C9-A8E0-693C227354D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8671-DE9C-4423-B5E9-DBA209E2B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08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CA-09F8-48C9-A8E0-693C227354D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8671-DE9C-4423-B5E9-DBA209E2B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51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CA-09F8-48C9-A8E0-693C227354D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8671-DE9C-4423-B5E9-DBA209E2B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275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CA-09F8-48C9-A8E0-693C227354D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8671-DE9C-4423-B5E9-DBA209E2B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80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CA-09F8-48C9-A8E0-693C227354D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8671-DE9C-4423-B5E9-DBA209E2B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812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CA-09F8-48C9-A8E0-693C227354D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8671-DE9C-4423-B5E9-DBA209E2B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200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CA-09F8-48C9-A8E0-693C227354D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8671-DE9C-4423-B5E9-DBA209E2B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59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CA-09F8-48C9-A8E0-693C227354D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8671-DE9C-4423-B5E9-DBA209E2B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281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CA-09F8-48C9-A8E0-693C227354D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8671-DE9C-4423-B5E9-DBA209E2B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65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422CA-09F8-48C9-A8E0-693C227354D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C8671-DE9C-4423-B5E9-DBA209E2B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43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2.jpeg"/><Relationship Id="rId5" Type="http://schemas.openxmlformats.org/officeDocument/2006/relationships/image" Target="../media/image14.png"/><Relationship Id="rId10" Type="http://schemas.openxmlformats.org/officeDocument/2006/relationships/image" Target="../media/image20.jpeg"/><Relationship Id="rId4" Type="http://schemas.openxmlformats.org/officeDocument/2006/relationships/image" Target="../media/image6.pn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2.jpeg"/><Relationship Id="rId5" Type="http://schemas.openxmlformats.org/officeDocument/2006/relationships/image" Target="../media/image14.png"/><Relationship Id="rId10" Type="http://schemas.openxmlformats.org/officeDocument/2006/relationships/image" Target="../media/image20.jpeg"/><Relationship Id="rId4" Type="http://schemas.openxmlformats.org/officeDocument/2006/relationships/image" Target="../media/image6.pn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2.jpeg"/><Relationship Id="rId5" Type="http://schemas.openxmlformats.org/officeDocument/2006/relationships/image" Target="../media/image14.png"/><Relationship Id="rId10" Type="http://schemas.openxmlformats.org/officeDocument/2006/relationships/image" Target="../media/image20.jpeg"/><Relationship Id="rId4" Type="http://schemas.openxmlformats.org/officeDocument/2006/relationships/image" Target="../media/image6.png"/><Relationship Id="rId9" Type="http://schemas.openxmlformats.org/officeDocument/2006/relationships/image" Target="../media/image18.jpeg"/><Relationship Id="rId1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2.jpeg"/><Relationship Id="rId5" Type="http://schemas.openxmlformats.org/officeDocument/2006/relationships/image" Target="../media/image14.png"/><Relationship Id="rId10" Type="http://schemas.openxmlformats.org/officeDocument/2006/relationships/image" Target="../media/image20.jpeg"/><Relationship Id="rId4" Type="http://schemas.openxmlformats.org/officeDocument/2006/relationships/image" Target="../media/image6.png"/><Relationship Id="rId9" Type="http://schemas.openxmlformats.org/officeDocument/2006/relationships/image" Target="../media/image18.jpeg"/><Relationship Id="rId1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6" Type="http://schemas.openxmlformats.org/officeDocument/2006/relationships/image" Target="../media/image29.gif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6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1.jpeg"/><Relationship Id="rId5" Type="http://schemas.openxmlformats.org/officeDocument/2006/relationships/image" Target="../media/image14.png"/><Relationship Id="rId10" Type="http://schemas.openxmlformats.org/officeDocument/2006/relationships/image" Target="../media/image20.jpeg"/><Relationship Id="rId4" Type="http://schemas.openxmlformats.org/officeDocument/2006/relationships/image" Target="../media/image6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5.infourok.ru/uploads/ex/0be4/000cb613-0a33b2fb/img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4632" y="1426464"/>
            <a:ext cx="9208008" cy="40934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smtClean="0">
                <a:ln w="3810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Кто </a:t>
            </a:r>
            <a:r>
              <a:rPr lang="ru-RU" sz="13000" b="1" dirty="0" smtClean="0">
                <a:ln w="3810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где живет?</a:t>
            </a:r>
            <a:endParaRPr lang="ru-RU" sz="13000" b="1" dirty="0">
              <a:ln w="38100">
                <a:solidFill>
                  <a:srgbClr val="002060"/>
                </a:solidFill>
              </a:ln>
              <a:solidFill>
                <a:srgbClr val="92D05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Большой детский хор Центрального телевидения и Всесоюзного радио пу Виктора Попова, Олег Касьянов - Песенка про жирафа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030" name="Picture 6" descr="https://img-fotki.yandex.ru/get/6428/181450557.72/0_ab6ba_c9f5d12f_orig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2864" y="1350033"/>
            <a:ext cx="3389503" cy="615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497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5771157_17-p-foni-s-polyanami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3940" y="1600994"/>
            <a:ext cx="5597748" cy="480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7684" y="1417638"/>
            <a:ext cx="4861832" cy="51673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90088" y="5623560"/>
            <a:ext cx="1271016" cy="11247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80642" y="5520595"/>
            <a:ext cx="1271016" cy="11247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0" y="5029928"/>
            <a:ext cx="809551" cy="753860"/>
            <a:chOff x="4617744" y="682958"/>
            <a:chExt cx="2164576" cy="201545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7458" y="879556"/>
              <a:ext cx="1498541" cy="1698164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11316704" y="5891244"/>
            <a:ext cx="875296" cy="741601"/>
            <a:chOff x="4617744" y="682958"/>
            <a:chExt cx="2164576" cy="201545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http://rylik.ru/uploads/posts/2017-04/1492490875_bear-1-08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194" y="871379"/>
              <a:ext cx="1317498" cy="1773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4311" y="5900412"/>
            <a:ext cx="805239" cy="723313"/>
            <a:chOff x="4312" y="5900412"/>
            <a:chExt cx="790046" cy="72331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312" y="5900412"/>
              <a:ext cx="790046" cy="7233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https://i.pinimg.com/originals/27/d6/33/27d6332add97c24febd69753b55b7f10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3" y="5943683"/>
              <a:ext cx="681244" cy="6478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Группа 17"/>
          <p:cNvGrpSpPr/>
          <p:nvPr/>
        </p:nvGrpSpPr>
        <p:grpSpPr>
          <a:xfrm>
            <a:off x="-10881" y="4123727"/>
            <a:ext cx="820432" cy="759889"/>
            <a:chOff x="4617744" y="682958"/>
            <a:chExt cx="2164576" cy="201545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 descr="https://ds05.infourok.ru/uploads/ex/1091/000bf770-8ea9e5d7/hello_html_m310c43ec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720" y="836319"/>
              <a:ext cx="1938624" cy="17087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Группа 20"/>
          <p:cNvGrpSpPr/>
          <p:nvPr/>
        </p:nvGrpSpPr>
        <p:grpSpPr>
          <a:xfrm>
            <a:off x="11311558" y="5025547"/>
            <a:ext cx="880442" cy="738918"/>
            <a:chOff x="4617744" y="682958"/>
            <a:chExt cx="2164576" cy="2015459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https://fs02.vseosvita.ua/02000bcr-7bf7.jp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852" y="759858"/>
              <a:ext cx="2141468" cy="18488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Группа 23"/>
          <p:cNvGrpSpPr/>
          <p:nvPr/>
        </p:nvGrpSpPr>
        <p:grpSpPr>
          <a:xfrm>
            <a:off x="-8236" y="3289064"/>
            <a:ext cx="817786" cy="732457"/>
            <a:chOff x="4617744" y="682958"/>
            <a:chExt cx="2164576" cy="201545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https://i.pinimg.com/736x/16/9f/e2/169fe2dc1f36d03d29e688e2fb831560.jp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889" y="804276"/>
              <a:ext cx="1395562" cy="18044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11296076" y="4099619"/>
            <a:ext cx="880684" cy="753861"/>
            <a:chOff x="4617744" y="682958"/>
            <a:chExt cx="2164576" cy="2015459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 descr="https://printonic.ru/uploads/images/2016/03/01/img_56d58428c2c8c.jp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035" y="790889"/>
              <a:ext cx="1873994" cy="18383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" name="Группа 33"/>
          <p:cNvGrpSpPr/>
          <p:nvPr/>
        </p:nvGrpSpPr>
        <p:grpSpPr>
          <a:xfrm>
            <a:off x="4617744" y="682958"/>
            <a:ext cx="2164576" cy="2015459"/>
            <a:chOff x="4617744" y="682958"/>
            <a:chExt cx="2164576" cy="201545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 descr="https://yt3.ggpht.com/a/AATXAJzSQ2w-cRuyd4h1eGmXMF5KwgltXOaOl-je3x8xGQ=s900-c-k-c0x00ffffff-no-rj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709" y="727804"/>
              <a:ext cx="1782645" cy="192576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97967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29375 0.5229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2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5771157_17-p-foni-s-polyanami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3940" y="1600994"/>
            <a:ext cx="5597748" cy="480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7684" y="1417638"/>
            <a:ext cx="4861832" cy="51673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90088" y="5623560"/>
            <a:ext cx="1271016" cy="11247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80642" y="5520595"/>
            <a:ext cx="1271016" cy="11247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0" y="5029928"/>
            <a:ext cx="809551" cy="753860"/>
            <a:chOff x="4617744" y="682958"/>
            <a:chExt cx="2164576" cy="201545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7458" y="879556"/>
              <a:ext cx="1498541" cy="1698164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11316704" y="5891244"/>
            <a:ext cx="875296" cy="741601"/>
            <a:chOff x="4617744" y="682958"/>
            <a:chExt cx="2164576" cy="201545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http://rylik.ru/uploads/posts/2017-04/1492490875_bear-1-08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194" y="871379"/>
              <a:ext cx="1317498" cy="1773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4311" y="5900412"/>
            <a:ext cx="805239" cy="723313"/>
            <a:chOff x="4312" y="5900412"/>
            <a:chExt cx="790046" cy="72331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312" y="5900412"/>
              <a:ext cx="790046" cy="7233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https://i.pinimg.com/originals/27/d6/33/27d6332add97c24febd69753b55b7f10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3" y="5943683"/>
              <a:ext cx="681244" cy="6478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Группа 17"/>
          <p:cNvGrpSpPr/>
          <p:nvPr/>
        </p:nvGrpSpPr>
        <p:grpSpPr>
          <a:xfrm>
            <a:off x="-10881" y="4123727"/>
            <a:ext cx="820432" cy="759889"/>
            <a:chOff x="4617744" y="682958"/>
            <a:chExt cx="2164576" cy="201545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 descr="https://ds05.infourok.ru/uploads/ex/1091/000bf770-8ea9e5d7/hello_html_m310c43ec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720" y="836319"/>
              <a:ext cx="1938624" cy="17087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Группа 20"/>
          <p:cNvGrpSpPr/>
          <p:nvPr/>
        </p:nvGrpSpPr>
        <p:grpSpPr>
          <a:xfrm>
            <a:off x="11311558" y="5025547"/>
            <a:ext cx="880442" cy="738918"/>
            <a:chOff x="4617744" y="682958"/>
            <a:chExt cx="2164576" cy="2015459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https://fs02.vseosvita.ua/02000bcr-7bf7.jp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852" y="759858"/>
              <a:ext cx="2141468" cy="18488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Группа 23"/>
          <p:cNvGrpSpPr/>
          <p:nvPr/>
        </p:nvGrpSpPr>
        <p:grpSpPr>
          <a:xfrm>
            <a:off x="-8236" y="3289064"/>
            <a:ext cx="817786" cy="732457"/>
            <a:chOff x="4617744" y="682958"/>
            <a:chExt cx="2164576" cy="201545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https://i.pinimg.com/736x/16/9f/e2/169fe2dc1f36d03d29e688e2fb831560.jp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889" y="804276"/>
              <a:ext cx="1395562" cy="18044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11296076" y="4099619"/>
            <a:ext cx="880684" cy="753861"/>
            <a:chOff x="4617744" y="682958"/>
            <a:chExt cx="2164576" cy="2015459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 descr="https://printonic.ru/uploads/images/2016/03/01/img_56d58428c2c8c.jp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035" y="790889"/>
              <a:ext cx="1873994" cy="18383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Группа 29"/>
          <p:cNvGrpSpPr/>
          <p:nvPr/>
        </p:nvGrpSpPr>
        <p:grpSpPr>
          <a:xfrm>
            <a:off x="11303816" y="3225324"/>
            <a:ext cx="865202" cy="739358"/>
            <a:chOff x="4617744" y="682958"/>
            <a:chExt cx="2164576" cy="201545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 descr="https://yt3.ggpht.com/a/AATXAJzSQ2w-cRuyd4h1eGmXMF5KwgltXOaOl-je3x8xGQ=s900-c-k-c0x00ffffff-no-rj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709" y="727804"/>
              <a:ext cx="1782645" cy="19257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" name="Группа 36"/>
          <p:cNvGrpSpPr/>
          <p:nvPr/>
        </p:nvGrpSpPr>
        <p:grpSpPr>
          <a:xfrm>
            <a:off x="4617744" y="682958"/>
            <a:ext cx="2164576" cy="2015459"/>
            <a:chOff x="4617744" y="682958"/>
            <a:chExt cx="2164576" cy="2015459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 descr="https://avatars.mds.yandex.net/get-pdb/2955485/31922b2f-a2e6-42f7-a145-d776a94a9409/s1200?webp=false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088" y="823333"/>
              <a:ext cx="1555555" cy="174129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264850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6289 0.4733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5771157_17-p-foni-s-polyanami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3940" y="1600994"/>
            <a:ext cx="5597748" cy="480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7684" y="1417638"/>
            <a:ext cx="4861832" cy="51673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90088" y="5623560"/>
            <a:ext cx="1271016" cy="11247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80642" y="5520595"/>
            <a:ext cx="1271016" cy="11247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5029928"/>
            <a:ext cx="809551" cy="753860"/>
            <a:chOff x="4617744" y="682958"/>
            <a:chExt cx="2164576" cy="201545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7458" y="879556"/>
              <a:ext cx="1498541" cy="1698164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1316704" y="5891244"/>
            <a:ext cx="875296" cy="741601"/>
            <a:chOff x="4617744" y="682958"/>
            <a:chExt cx="2164576" cy="201545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http://rylik.ru/uploads/posts/2017-04/1492490875_bear-1-08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194" y="871379"/>
              <a:ext cx="1317498" cy="1773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Группа 15"/>
          <p:cNvGrpSpPr/>
          <p:nvPr/>
        </p:nvGrpSpPr>
        <p:grpSpPr>
          <a:xfrm>
            <a:off x="4311" y="5900412"/>
            <a:ext cx="805239" cy="723313"/>
            <a:chOff x="4312" y="5900412"/>
            <a:chExt cx="790046" cy="72331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312" y="5900412"/>
              <a:ext cx="790046" cy="7233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https://i.pinimg.com/originals/27/d6/33/27d6332add97c24febd69753b55b7f10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3" y="5943683"/>
              <a:ext cx="681244" cy="6478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Группа 18"/>
          <p:cNvGrpSpPr/>
          <p:nvPr/>
        </p:nvGrpSpPr>
        <p:grpSpPr>
          <a:xfrm>
            <a:off x="-10881" y="4123727"/>
            <a:ext cx="820432" cy="759889"/>
            <a:chOff x="4617744" y="682958"/>
            <a:chExt cx="2164576" cy="201545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https://ds05.infourok.ru/uploads/ex/1091/000bf770-8ea9e5d7/hello_html_m310c43ec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720" y="836319"/>
              <a:ext cx="1938624" cy="17087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Группа 21"/>
          <p:cNvGrpSpPr/>
          <p:nvPr/>
        </p:nvGrpSpPr>
        <p:grpSpPr>
          <a:xfrm>
            <a:off x="11311558" y="5025547"/>
            <a:ext cx="880442" cy="738918"/>
            <a:chOff x="4617744" y="682958"/>
            <a:chExt cx="2164576" cy="201545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https://fs02.vseosvita.ua/02000bcr-7bf7.jp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852" y="759858"/>
              <a:ext cx="2141468" cy="18488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Группа 24"/>
          <p:cNvGrpSpPr/>
          <p:nvPr/>
        </p:nvGrpSpPr>
        <p:grpSpPr>
          <a:xfrm>
            <a:off x="-8236" y="3289064"/>
            <a:ext cx="817786" cy="732457"/>
            <a:chOff x="4617744" y="682958"/>
            <a:chExt cx="2164576" cy="201545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https://i.pinimg.com/736x/16/9f/e2/169fe2dc1f36d03d29e688e2fb831560.jp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889" y="804276"/>
              <a:ext cx="1395562" cy="18044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Группа 27"/>
          <p:cNvGrpSpPr/>
          <p:nvPr/>
        </p:nvGrpSpPr>
        <p:grpSpPr>
          <a:xfrm>
            <a:off x="11296076" y="4099619"/>
            <a:ext cx="880684" cy="753861"/>
            <a:chOff x="4617744" y="682958"/>
            <a:chExt cx="2164576" cy="201545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https://printonic.ru/uploads/images/2016/03/01/img_56d58428c2c8c.jp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035" y="790889"/>
              <a:ext cx="1873994" cy="18383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" name="Группа 30"/>
          <p:cNvGrpSpPr/>
          <p:nvPr/>
        </p:nvGrpSpPr>
        <p:grpSpPr>
          <a:xfrm>
            <a:off x="11303816" y="3225324"/>
            <a:ext cx="865202" cy="739358"/>
            <a:chOff x="4617744" y="682958"/>
            <a:chExt cx="2164576" cy="2015459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 descr="https://yt3.ggpht.com/a/AATXAJzSQ2w-cRuyd4h1eGmXMF5KwgltXOaOl-je3x8xGQ=s900-c-k-c0x00ffffff-no-rj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709" y="727804"/>
              <a:ext cx="1782645" cy="19257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" name="Группа 33"/>
          <p:cNvGrpSpPr/>
          <p:nvPr/>
        </p:nvGrpSpPr>
        <p:grpSpPr>
          <a:xfrm>
            <a:off x="0" y="2307465"/>
            <a:ext cx="860126" cy="818277"/>
            <a:chOff x="4617744" y="682958"/>
            <a:chExt cx="2164576" cy="2015459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 descr="https://avatars.mds.yandex.net/get-pdb/2955485/31922b2f-a2e6-42f7-a145-d776a94a9409/s1200?webp=false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088" y="823333"/>
              <a:ext cx="1555555" cy="17412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" name="Группа 40"/>
          <p:cNvGrpSpPr/>
          <p:nvPr/>
        </p:nvGrpSpPr>
        <p:grpSpPr>
          <a:xfrm>
            <a:off x="4617744" y="682958"/>
            <a:ext cx="2164576" cy="2015459"/>
            <a:chOff x="4617744" y="682958"/>
            <a:chExt cx="2164576" cy="2015459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 descr="https://printonic.ru/uploads/images/2016/03/01/img_56d57fb515d7a.jpg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885" y="780692"/>
              <a:ext cx="1871091" cy="182803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8926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29909 0.52291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2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5771157_17-p-foni-s-polyanami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3940" y="1600994"/>
            <a:ext cx="5597748" cy="480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7684" y="1417638"/>
            <a:ext cx="4861832" cy="51673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90088" y="5623560"/>
            <a:ext cx="1271016" cy="11247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80642" y="5520595"/>
            <a:ext cx="1271016" cy="11247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0" y="5029928"/>
            <a:ext cx="809551" cy="753860"/>
            <a:chOff x="4617744" y="682958"/>
            <a:chExt cx="2164576" cy="201545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7458" y="879556"/>
              <a:ext cx="1498541" cy="1698164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11316704" y="5891244"/>
            <a:ext cx="875296" cy="741601"/>
            <a:chOff x="4617744" y="682958"/>
            <a:chExt cx="2164576" cy="201545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http://rylik.ru/uploads/posts/2017-04/1492490875_bear-1-08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194" y="871379"/>
              <a:ext cx="1317498" cy="1773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4311" y="5900412"/>
            <a:ext cx="805239" cy="723313"/>
            <a:chOff x="4312" y="5900412"/>
            <a:chExt cx="790046" cy="72331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312" y="5900412"/>
              <a:ext cx="790046" cy="7233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https://i.pinimg.com/originals/27/d6/33/27d6332add97c24febd69753b55b7f10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3" y="5943683"/>
              <a:ext cx="681244" cy="6478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Группа 17"/>
          <p:cNvGrpSpPr/>
          <p:nvPr/>
        </p:nvGrpSpPr>
        <p:grpSpPr>
          <a:xfrm>
            <a:off x="-10881" y="4123727"/>
            <a:ext cx="820432" cy="759889"/>
            <a:chOff x="4617744" y="682958"/>
            <a:chExt cx="2164576" cy="201545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 descr="https://ds05.infourok.ru/uploads/ex/1091/000bf770-8ea9e5d7/hello_html_m310c43ec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720" y="836319"/>
              <a:ext cx="1938624" cy="17087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Группа 20"/>
          <p:cNvGrpSpPr/>
          <p:nvPr/>
        </p:nvGrpSpPr>
        <p:grpSpPr>
          <a:xfrm>
            <a:off x="11311558" y="5025547"/>
            <a:ext cx="880442" cy="738918"/>
            <a:chOff x="4617744" y="682958"/>
            <a:chExt cx="2164576" cy="2015459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https://fs02.vseosvita.ua/02000bcr-7bf7.jp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852" y="759858"/>
              <a:ext cx="2141468" cy="18488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Группа 23"/>
          <p:cNvGrpSpPr/>
          <p:nvPr/>
        </p:nvGrpSpPr>
        <p:grpSpPr>
          <a:xfrm>
            <a:off x="-8236" y="3289064"/>
            <a:ext cx="817786" cy="732457"/>
            <a:chOff x="4617744" y="682958"/>
            <a:chExt cx="2164576" cy="201545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https://i.pinimg.com/736x/16/9f/e2/169fe2dc1f36d03d29e688e2fb831560.jp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889" y="804276"/>
              <a:ext cx="1395562" cy="18044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11296076" y="4099619"/>
            <a:ext cx="880684" cy="753861"/>
            <a:chOff x="4617744" y="682958"/>
            <a:chExt cx="2164576" cy="2015459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 descr="https://printonic.ru/uploads/images/2016/03/01/img_56d58428c2c8c.jp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035" y="790889"/>
              <a:ext cx="1873994" cy="18383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Группа 29"/>
          <p:cNvGrpSpPr/>
          <p:nvPr/>
        </p:nvGrpSpPr>
        <p:grpSpPr>
          <a:xfrm>
            <a:off x="11303816" y="3225324"/>
            <a:ext cx="865202" cy="739358"/>
            <a:chOff x="4617744" y="682958"/>
            <a:chExt cx="2164576" cy="201545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 descr="https://yt3.ggpht.com/a/AATXAJzSQ2w-cRuyd4h1eGmXMF5KwgltXOaOl-je3x8xGQ=s900-c-k-c0x00ffffff-no-rj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709" y="727804"/>
              <a:ext cx="1782645" cy="19257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" name="Группа 32"/>
          <p:cNvGrpSpPr/>
          <p:nvPr/>
        </p:nvGrpSpPr>
        <p:grpSpPr>
          <a:xfrm>
            <a:off x="0" y="2307465"/>
            <a:ext cx="860126" cy="818277"/>
            <a:chOff x="4617744" y="682958"/>
            <a:chExt cx="2164576" cy="2015459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 descr="https://avatars.mds.yandex.net/get-pdb/2955485/31922b2f-a2e6-42f7-a145-d776a94a9409/s1200?webp=false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088" y="823333"/>
              <a:ext cx="1555555" cy="17412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" name="Группа 35"/>
          <p:cNvGrpSpPr/>
          <p:nvPr/>
        </p:nvGrpSpPr>
        <p:grpSpPr>
          <a:xfrm>
            <a:off x="11296076" y="2391654"/>
            <a:ext cx="872942" cy="734088"/>
            <a:chOff x="4617744" y="682958"/>
            <a:chExt cx="2164576" cy="2015459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 descr="https://printonic.ru/uploads/images/2016/03/01/img_56d57fb515d7a.jpg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885" y="780692"/>
              <a:ext cx="1871091" cy="182803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40923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ДЕТСКАЯ!!!!!! - УРА!!!!!!!! (mp3cut.net)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851525" y="3757613"/>
            <a:ext cx="487363" cy="487362"/>
          </a:xfrm>
        </p:spPr>
      </p:pic>
      <p:pic>
        <p:nvPicPr>
          <p:cNvPr id="4" name="Picture 4" descr="https://ds05.infourok.ru/uploads/ex/0be4/000cb613-0a33b2fb/img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ne-kurim.ru/forum/attachments/2018-05-19-23-42-58-gif.895525/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081" y="2075181"/>
            <a:ext cx="9781542" cy="22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900igr.net/up/datai/78117/0014-012-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3603" y="4347755"/>
            <a:ext cx="2706497" cy="196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522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5771157_17-p-foni-s-polyanami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3940" y="1600994"/>
            <a:ext cx="5597748" cy="4800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7684" y="1417638"/>
            <a:ext cx="4861832" cy="51673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90088" y="5623560"/>
            <a:ext cx="1271016" cy="11247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80642" y="5520595"/>
            <a:ext cx="1271016" cy="11247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7684" y="140141"/>
            <a:ext cx="1201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 домике с синей крышей живут твердые согласные звуки, а в домике с зеленой крышей – мягкие. Угадай в каком домике живут животные?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4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5771157_17-p-foni-s-polyanami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3940" y="1600994"/>
            <a:ext cx="5597748" cy="480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7684" y="1417638"/>
            <a:ext cx="4861832" cy="51673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90088" y="5623560"/>
            <a:ext cx="1271016" cy="11247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80642" y="5520595"/>
            <a:ext cx="1271016" cy="11247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4617744" y="682958"/>
            <a:ext cx="2164576" cy="2015459"/>
            <a:chOff x="4617744" y="682958"/>
            <a:chExt cx="2164576" cy="201545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https://i.pinimg.com/originals/27/d6/33/27d6332add97c24febd69753b55b7f10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793" y="803529"/>
              <a:ext cx="1866478" cy="180519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46273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4518 0.4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5771157_17-p-foni-s-polyanami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3940" y="1600994"/>
            <a:ext cx="5597748" cy="480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7684" y="1417638"/>
            <a:ext cx="4861832" cy="51673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90088" y="5623560"/>
            <a:ext cx="1271016" cy="11247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80642" y="5520595"/>
            <a:ext cx="1271016" cy="11247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312" y="5900412"/>
            <a:ext cx="790046" cy="723313"/>
            <a:chOff x="4617744" y="682958"/>
            <a:chExt cx="2164576" cy="201545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https://i.pinimg.com/originals/27/d6/33/27d6332add97c24febd69753b55b7f10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793" y="803529"/>
              <a:ext cx="1866478" cy="18051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Группа 15"/>
          <p:cNvGrpSpPr/>
          <p:nvPr/>
        </p:nvGrpSpPr>
        <p:grpSpPr>
          <a:xfrm>
            <a:off x="4617744" y="682958"/>
            <a:ext cx="2164576" cy="2015459"/>
            <a:chOff x="4617744" y="682958"/>
            <a:chExt cx="2164576" cy="201545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http://rylik.ru/uploads/posts/2017-04/1492490875_bear-1-08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194" y="871379"/>
              <a:ext cx="1317498" cy="17735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324395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29674 0.5256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5771157_17-p-foni-s-polyanami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3940" y="1600994"/>
            <a:ext cx="5597748" cy="480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7684" y="1417638"/>
            <a:ext cx="4861832" cy="51673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90088" y="5623560"/>
            <a:ext cx="1271016" cy="11247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80642" y="5520595"/>
            <a:ext cx="1271016" cy="11247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312" y="5900412"/>
            <a:ext cx="790046" cy="723313"/>
            <a:chOff x="4617744" y="682958"/>
            <a:chExt cx="2164576" cy="201545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https://i.pinimg.com/originals/27/d6/33/27d6332add97c24febd69753b55b7f10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793" y="803529"/>
              <a:ext cx="1866478" cy="18051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Группа 11"/>
          <p:cNvGrpSpPr/>
          <p:nvPr/>
        </p:nvGrpSpPr>
        <p:grpSpPr>
          <a:xfrm>
            <a:off x="11316704" y="5891244"/>
            <a:ext cx="875296" cy="741601"/>
            <a:chOff x="4617744" y="682958"/>
            <a:chExt cx="2164576" cy="201545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http://rylik.ru/uploads/posts/2017-04/1492490875_bear-1-08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194" y="871379"/>
              <a:ext cx="1317498" cy="17735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Прямоугольник 15"/>
          <p:cNvSpPr/>
          <p:nvPr/>
        </p:nvSpPr>
        <p:spPr>
          <a:xfrm>
            <a:off x="4312" y="5900412"/>
            <a:ext cx="790046" cy="723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https://i.pinimg.com/originals/27/d6/33/27d6332add97c24febd69753b55b7f1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13" y="5943683"/>
            <a:ext cx="681244" cy="6478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Группа 21"/>
          <p:cNvGrpSpPr/>
          <p:nvPr/>
        </p:nvGrpSpPr>
        <p:grpSpPr>
          <a:xfrm>
            <a:off x="4617744" y="682958"/>
            <a:ext cx="2164576" cy="2015459"/>
            <a:chOff x="4617744" y="682958"/>
            <a:chExt cx="2164576" cy="201545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17458" y="879556"/>
              <a:ext cx="1498541" cy="1698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513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5169 0.51389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1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5771157_17-p-foni-s-polyanami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3940" y="1600994"/>
            <a:ext cx="5597748" cy="480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7684" y="1417638"/>
            <a:ext cx="4861832" cy="51673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90088" y="5623560"/>
            <a:ext cx="1271016" cy="11247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80642" y="5520595"/>
            <a:ext cx="1271016" cy="11247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11316704" y="5891244"/>
            <a:ext cx="875296" cy="741601"/>
            <a:chOff x="4617744" y="682958"/>
            <a:chExt cx="2164576" cy="201545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http://rylik.ru/uploads/posts/2017-04/1492490875_bear-1-08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194" y="871379"/>
              <a:ext cx="1317498" cy="17735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Прямоугольник 25"/>
          <p:cNvSpPr/>
          <p:nvPr/>
        </p:nvSpPr>
        <p:spPr>
          <a:xfrm>
            <a:off x="4312" y="5900412"/>
            <a:ext cx="790046" cy="723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 descr="https://i.pinimg.com/originals/27/d6/33/27d6332add97c24febd69753b55b7f1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13" y="5943683"/>
            <a:ext cx="681244" cy="6478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Группа 27"/>
          <p:cNvGrpSpPr/>
          <p:nvPr/>
        </p:nvGrpSpPr>
        <p:grpSpPr>
          <a:xfrm>
            <a:off x="0" y="5029928"/>
            <a:ext cx="832622" cy="753860"/>
            <a:chOff x="4617744" y="682958"/>
            <a:chExt cx="2164576" cy="201545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17458" y="879556"/>
              <a:ext cx="1498541" cy="169816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11316704" y="5891244"/>
            <a:ext cx="875296" cy="741601"/>
            <a:chOff x="4617744" y="682958"/>
            <a:chExt cx="2164576" cy="2015459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 descr="http://rylik.ru/uploads/posts/2017-04/1492490875_bear-1-08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194" y="871379"/>
              <a:ext cx="1317498" cy="17735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Прямоугольник 33"/>
          <p:cNvSpPr/>
          <p:nvPr/>
        </p:nvSpPr>
        <p:spPr>
          <a:xfrm>
            <a:off x="4312" y="5900412"/>
            <a:ext cx="790046" cy="723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 descr="https://i.pinimg.com/originals/27/d6/33/27d6332add97c24febd69753b55b7f1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13" y="5943683"/>
            <a:ext cx="681244" cy="6478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Группа 39"/>
          <p:cNvGrpSpPr/>
          <p:nvPr/>
        </p:nvGrpSpPr>
        <p:grpSpPr>
          <a:xfrm>
            <a:off x="4617744" y="682958"/>
            <a:ext cx="2164576" cy="2015459"/>
            <a:chOff x="4617744" y="682958"/>
            <a:chExt cx="2164576" cy="2015459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 descr="https://ds05.infourok.ru/uploads/ex/1091/000bf770-8ea9e5d7/hello_html_m310c43ec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720" y="836319"/>
              <a:ext cx="1938624" cy="170873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333208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5742 0.4868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8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5771157_17-p-foni-s-polyanami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3940" y="1600994"/>
            <a:ext cx="5597748" cy="480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7684" y="1417638"/>
            <a:ext cx="4861832" cy="51673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90088" y="5623560"/>
            <a:ext cx="1271016" cy="11247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80642" y="5520595"/>
            <a:ext cx="1271016" cy="11247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0" y="5029928"/>
            <a:ext cx="809551" cy="753860"/>
            <a:chOff x="4617744" y="682958"/>
            <a:chExt cx="2164576" cy="201545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7458" y="879556"/>
              <a:ext cx="1498541" cy="1698164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11316704" y="5891244"/>
            <a:ext cx="875296" cy="741601"/>
            <a:chOff x="4617744" y="682958"/>
            <a:chExt cx="2164576" cy="201545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http://rylik.ru/uploads/posts/2017-04/1492490875_bear-1-08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194" y="871379"/>
              <a:ext cx="1317498" cy="1773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" name="Группа 30"/>
          <p:cNvGrpSpPr/>
          <p:nvPr/>
        </p:nvGrpSpPr>
        <p:grpSpPr>
          <a:xfrm>
            <a:off x="4311" y="5900412"/>
            <a:ext cx="805239" cy="723313"/>
            <a:chOff x="4312" y="5900412"/>
            <a:chExt cx="790046" cy="72331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312" y="5900412"/>
              <a:ext cx="790046" cy="7233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https://i.pinimg.com/originals/27/d6/33/27d6332add97c24febd69753b55b7f10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3" y="5943683"/>
              <a:ext cx="681244" cy="6478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Группа 16"/>
          <p:cNvGrpSpPr/>
          <p:nvPr/>
        </p:nvGrpSpPr>
        <p:grpSpPr>
          <a:xfrm>
            <a:off x="-10881" y="4123727"/>
            <a:ext cx="820432" cy="759889"/>
            <a:chOff x="4617744" y="682958"/>
            <a:chExt cx="2164576" cy="201545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 descr="https://ds05.infourok.ru/uploads/ex/1091/000bf770-8ea9e5d7/hello_html_m310c43ec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720" y="836319"/>
              <a:ext cx="1938624" cy="17087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" name="Группа 35"/>
          <p:cNvGrpSpPr/>
          <p:nvPr/>
        </p:nvGrpSpPr>
        <p:grpSpPr>
          <a:xfrm>
            <a:off x="4617744" y="682958"/>
            <a:ext cx="2164576" cy="2015459"/>
            <a:chOff x="4617744" y="682958"/>
            <a:chExt cx="2164576" cy="2015459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 descr="https://fs02.vseosvita.ua/02000bcr-7bf7.jp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852" y="759858"/>
              <a:ext cx="2141468" cy="184886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39078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29752 0.52754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0" y="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5771157_17-p-foni-s-polyanami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3940" y="1600994"/>
            <a:ext cx="5597748" cy="480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7684" y="1417638"/>
            <a:ext cx="4861832" cy="51673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90088" y="5623560"/>
            <a:ext cx="1271016" cy="11247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80642" y="5520595"/>
            <a:ext cx="1271016" cy="11247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0" y="5029928"/>
            <a:ext cx="809551" cy="753860"/>
            <a:chOff x="4617744" y="682958"/>
            <a:chExt cx="2164576" cy="201545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7458" y="879556"/>
              <a:ext cx="1498541" cy="1698164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11316704" y="5891244"/>
            <a:ext cx="875296" cy="741601"/>
            <a:chOff x="4617744" y="682958"/>
            <a:chExt cx="2164576" cy="201545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http://rylik.ru/uploads/posts/2017-04/1492490875_bear-1-08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194" y="871379"/>
              <a:ext cx="1317498" cy="1773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4311" y="5900412"/>
            <a:ext cx="805239" cy="723313"/>
            <a:chOff x="4312" y="5900412"/>
            <a:chExt cx="790046" cy="72331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312" y="5900412"/>
              <a:ext cx="790046" cy="7233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https://i.pinimg.com/originals/27/d6/33/27d6332add97c24febd69753b55b7f10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3" y="5943683"/>
              <a:ext cx="681244" cy="6478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Группа 17"/>
          <p:cNvGrpSpPr/>
          <p:nvPr/>
        </p:nvGrpSpPr>
        <p:grpSpPr>
          <a:xfrm>
            <a:off x="-10881" y="4123727"/>
            <a:ext cx="820432" cy="759889"/>
            <a:chOff x="4617744" y="682958"/>
            <a:chExt cx="2164576" cy="201545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 descr="https://ds05.infourok.ru/uploads/ex/1091/000bf770-8ea9e5d7/hello_html_m310c43ec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720" y="836319"/>
              <a:ext cx="1938624" cy="17087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Группа 20"/>
          <p:cNvGrpSpPr/>
          <p:nvPr/>
        </p:nvGrpSpPr>
        <p:grpSpPr>
          <a:xfrm>
            <a:off x="11311558" y="5025547"/>
            <a:ext cx="880442" cy="738918"/>
            <a:chOff x="4617744" y="682958"/>
            <a:chExt cx="2164576" cy="2015459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https://fs02.vseosvita.ua/02000bcr-7bf7.jp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852" y="759858"/>
              <a:ext cx="2141468" cy="18488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Группа 27"/>
          <p:cNvGrpSpPr/>
          <p:nvPr/>
        </p:nvGrpSpPr>
        <p:grpSpPr>
          <a:xfrm>
            <a:off x="4617744" y="682958"/>
            <a:ext cx="2164576" cy="2015459"/>
            <a:chOff x="4617744" y="682958"/>
            <a:chExt cx="2164576" cy="201545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https://i.pinimg.com/736x/16/9f/e2/169fe2dc1f36d03d29e688e2fb831560.jp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889" y="804276"/>
              <a:ext cx="1395562" cy="180444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15746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4948 0.4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5771157_17-p-foni-s-polyanami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3940" y="1600994"/>
            <a:ext cx="5597748" cy="480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7684" y="1417638"/>
            <a:ext cx="4861832" cy="51673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90088" y="5623560"/>
            <a:ext cx="1271016" cy="11247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80642" y="5520595"/>
            <a:ext cx="1271016" cy="11247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0" y="5029928"/>
            <a:ext cx="809551" cy="753860"/>
            <a:chOff x="4617744" y="682958"/>
            <a:chExt cx="2164576" cy="201545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7458" y="879556"/>
              <a:ext cx="1498541" cy="1698164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11316704" y="5891244"/>
            <a:ext cx="875296" cy="741601"/>
            <a:chOff x="4617744" y="682958"/>
            <a:chExt cx="2164576" cy="201545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http://rylik.ru/uploads/posts/2017-04/1492490875_bear-1-08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194" y="871379"/>
              <a:ext cx="1317498" cy="1773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4311" y="5900412"/>
            <a:ext cx="805239" cy="723313"/>
            <a:chOff x="4312" y="5900412"/>
            <a:chExt cx="790046" cy="72331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312" y="5900412"/>
              <a:ext cx="790046" cy="7233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https://i.pinimg.com/originals/27/d6/33/27d6332add97c24febd69753b55b7f10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3" y="5943683"/>
              <a:ext cx="681244" cy="6478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Группа 17"/>
          <p:cNvGrpSpPr/>
          <p:nvPr/>
        </p:nvGrpSpPr>
        <p:grpSpPr>
          <a:xfrm>
            <a:off x="-10881" y="4123727"/>
            <a:ext cx="820432" cy="759889"/>
            <a:chOff x="4617744" y="682958"/>
            <a:chExt cx="2164576" cy="201545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 descr="https://ds05.infourok.ru/uploads/ex/1091/000bf770-8ea9e5d7/hello_html_m310c43ec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720" y="836319"/>
              <a:ext cx="1938624" cy="17087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Группа 20"/>
          <p:cNvGrpSpPr/>
          <p:nvPr/>
        </p:nvGrpSpPr>
        <p:grpSpPr>
          <a:xfrm>
            <a:off x="11311558" y="5025547"/>
            <a:ext cx="880442" cy="738918"/>
            <a:chOff x="4617744" y="682958"/>
            <a:chExt cx="2164576" cy="2015459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https://fs02.vseosvita.ua/02000bcr-7bf7.jp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852" y="759858"/>
              <a:ext cx="2141468" cy="18488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Группа 23"/>
          <p:cNvGrpSpPr/>
          <p:nvPr/>
        </p:nvGrpSpPr>
        <p:grpSpPr>
          <a:xfrm>
            <a:off x="-8236" y="3289064"/>
            <a:ext cx="817786" cy="732457"/>
            <a:chOff x="4617744" y="682958"/>
            <a:chExt cx="2164576" cy="201545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https://i.pinimg.com/736x/16/9f/e2/169fe2dc1f36d03d29e688e2fb831560.jp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889" y="804276"/>
              <a:ext cx="1395562" cy="18044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" name="Группа 30"/>
          <p:cNvGrpSpPr/>
          <p:nvPr/>
        </p:nvGrpSpPr>
        <p:grpSpPr>
          <a:xfrm>
            <a:off x="4617744" y="682958"/>
            <a:ext cx="2164576" cy="2015459"/>
            <a:chOff x="4617744" y="682958"/>
            <a:chExt cx="2164576" cy="2015459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617744" y="682958"/>
              <a:ext cx="2164576" cy="20154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https://printonic.ru/uploads/images/2016/03/01/img_56d58428c2c8c.jp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035" y="790889"/>
              <a:ext cx="1873994" cy="18383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56832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29909 0.522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2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30</Words>
  <Application>Microsoft Office PowerPoint</Application>
  <PresentationFormat>Произвольный</PresentationFormat>
  <Paragraphs>2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Черных А.Ю.</dc:creator>
  <cp:lastModifiedBy>7567</cp:lastModifiedBy>
  <cp:revision>10</cp:revision>
  <dcterms:created xsi:type="dcterms:W3CDTF">2020-09-04T14:03:43Z</dcterms:created>
  <dcterms:modified xsi:type="dcterms:W3CDTF">2023-09-25T17:22:31Z</dcterms:modified>
</cp:coreProperties>
</file>