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58" r:id="rId6"/>
    <p:sldId id="259" r:id="rId7"/>
    <p:sldId id="260" r:id="rId8"/>
    <p:sldId id="261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38857-83CC-47DC-A319-7D4C5357D25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274-1472-45C2-A9BE-23DF8816DF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38857-83CC-47DC-A319-7D4C5357D25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274-1472-45C2-A9BE-23DF8816DF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38857-83CC-47DC-A319-7D4C5357D25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274-1472-45C2-A9BE-23DF8816DF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38857-83CC-47DC-A319-7D4C5357D25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274-1472-45C2-A9BE-23DF8816DF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38857-83CC-47DC-A319-7D4C5357D25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274-1472-45C2-A9BE-23DF8816DF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38857-83CC-47DC-A319-7D4C5357D25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274-1472-45C2-A9BE-23DF8816DF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38857-83CC-47DC-A319-7D4C5357D25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274-1472-45C2-A9BE-23DF8816DF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38857-83CC-47DC-A319-7D4C5357D25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274-1472-45C2-A9BE-23DF8816DF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38857-83CC-47DC-A319-7D4C5357D25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274-1472-45C2-A9BE-23DF8816DF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38857-83CC-47DC-A319-7D4C5357D25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274-1472-45C2-A9BE-23DF8816DF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38857-83CC-47DC-A319-7D4C5357D25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5274-1472-45C2-A9BE-23DF8816DF5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38857-83CC-47DC-A319-7D4C5357D251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15274-1472-45C2-A9BE-23DF8816DF5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fd0/0004558f-8daaceb6/img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01121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5.infourok.ru/uploads/ex/093a/00022c19-31c30967/img8.jpg"/>
          <p:cNvPicPr/>
          <p:nvPr/>
        </p:nvPicPr>
        <p:blipFill>
          <a:blip r:embed="rId2"/>
          <a:srcRect l="862" t="17583" r="4310"/>
          <a:stretch>
            <a:fillRect/>
          </a:stretch>
        </p:blipFill>
        <p:spPr bwMode="auto">
          <a:xfrm>
            <a:off x="642910" y="642918"/>
            <a:ext cx="7858180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Труд людей весной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0e11/0014bb08-c2335437/img4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358246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fs00.infourok.ru/images/doc/105/124962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299475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myslide.ru/documents_3/424d42147eb3fcfbeb46c07b377fbf50/img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01122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2.ppt-online.org/files2/slide/h/HeQ5WcInixkBftTUlY3up9Mr0Cyo4gdajzPSL6FVR/slide-1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429683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57166"/>
            <a:ext cx="79296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               Найди ,что </a:t>
            </a:r>
            <a:r>
              <a:rPr lang="ru-RU" sz="2400" b="1" dirty="0">
                <a:solidFill>
                  <a:srgbClr val="0070C0"/>
                </a:solidFill>
              </a:rPr>
              <a:t>за инструменты тут спрятались</a:t>
            </a:r>
          </a:p>
        </p:txBody>
      </p:sp>
      <p:pic>
        <p:nvPicPr>
          <p:cNvPr id="3" name="Рисунок 2" descr="https://fsd.multiurok.ru/html/2018/04/15/s_5ad2ef086d79d/img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85794"/>
            <a:ext cx="7786742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nauto.ru/wp-content/uploads/2019/02/37dziwiconlug37ddc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785794"/>
            <a:ext cx="7786742" cy="578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Собери лопаточку из счётных палочек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0fd0/0004558f-8daaceb6/img2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358246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16</Words>
  <Application>Microsoft Office PowerPoint</Application>
  <PresentationFormat>Экран (4:3)</PresentationFormat>
  <Paragraphs>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Труд людей весной</vt:lpstr>
      <vt:lpstr>Слайд 3</vt:lpstr>
      <vt:lpstr>Слайд 4</vt:lpstr>
      <vt:lpstr>Слайд 5</vt:lpstr>
      <vt:lpstr>Слайд 6</vt:lpstr>
      <vt:lpstr>Слайд 7</vt:lpstr>
      <vt:lpstr>Собери лопаточку из счётных палочек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8</cp:revision>
  <dcterms:created xsi:type="dcterms:W3CDTF">2020-04-23T10:14:59Z</dcterms:created>
  <dcterms:modified xsi:type="dcterms:W3CDTF">2020-04-23T11:34:11Z</dcterms:modified>
</cp:coreProperties>
</file>