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8" r:id="rId4"/>
    <p:sldId id="280" r:id="rId5"/>
    <p:sldId id="279" r:id="rId6"/>
    <p:sldId id="259" r:id="rId7"/>
    <p:sldId id="258" r:id="rId8"/>
    <p:sldId id="265" r:id="rId9"/>
    <p:sldId id="260" r:id="rId10"/>
    <p:sldId id="261" r:id="rId11"/>
    <p:sldId id="263" r:id="rId12"/>
    <p:sldId id="264" r:id="rId13"/>
    <p:sldId id="276" r:id="rId14"/>
    <p:sldId id="266" r:id="rId15"/>
    <p:sldId id="267" r:id="rId16"/>
    <p:sldId id="274" r:id="rId17"/>
    <p:sldId id="268" r:id="rId18"/>
    <p:sldId id="269" r:id="rId19"/>
    <p:sldId id="270" r:id="rId20"/>
    <p:sldId id="271" r:id="rId21"/>
    <p:sldId id="273" r:id="rId22"/>
    <p:sldId id="272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FE9EA-6158-421A-B88D-48B2CD9D5099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580DB-9A07-4B56-B978-0A76A9C85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0580DB-9A07-4B56-B978-0A76A9C8549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8DD83-5385-43DC-9823-EF63A72F1987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1D1F6-F942-41F8-BE64-011BEA8EE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avatars.mds.yandex.net/get-pdb/1774156/04aad7e0-0861-4c3e-9dfa-458b1df41334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570" y="58271"/>
            <a:ext cx="8780586" cy="6585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pdb/1907868/9941cc66-1cbb-4865-ab36-bbcb9f10e0c4/s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pdb/1880804/3d3adb19-95c4-49f7-b4b1-d126b2d54cb1/s1200?webp=fals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c8d/00043ec4-3c10e4f0/img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24/1276491/slides/slide_1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up/datas/136334/02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5.infourok.ru/uploads/ex/109d/0009114c-94d0c499/640/img2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5" cy="650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24/1276491/slides/slide_1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up/datas/144819/01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24/1276491/slides/slide_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24/1276491/slides/slide_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fs03.metod-kopilka.ru/images/doc/30/24534/1/img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469" y="142851"/>
            <a:ext cx="8810687" cy="6500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24/1276491/slides/slide_1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78687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24/1276491/slides/slide_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24/1276491/slides/slide_1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24/1276491/slides/slide_2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cd0/000d2c2f-7360092c/img16.jpg"/>
          <p:cNvPicPr/>
          <p:nvPr/>
        </p:nvPicPr>
        <p:blipFill>
          <a:blip r:embed="rId2">
            <a:lum bright="-40000" contrast="30000"/>
          </a:blip>
          <a:srcRect/>
          <a:stretch>
            <a:fillRect/>
          </a:stretch>
        </p:blipFill>
        <p:spPr bwMode="auto">
          <a:xfrm>
            <a:off x="142844" y="214290"/>
            <a:ext cx="878687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razvivaika14.ru/wp-content/uploads/2019/07/img4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78681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loud.prezentacii.org/18/09/67061/images/screen2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9de/00085ac5-c49ae62a/img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71480"/>
            <a:ext cx="8715436" cy="607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786050" y="0"/>
            <a:ext cx="3429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Кто где живет?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pdb/1923101/4b936579-b9e6-4428-9de8-f58193ffcfc8/s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786873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pdb/1924709/aba9e0e6-639a-4b78-87c7-266666c3d434/s1200?webp=fals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pdb/1943293/d80ee257-6282-4a72-a5f1-b2cefc37746c/s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</Words>
  <Application>Microsoft Office PowerPoint</Application>
  <PresentationFormat>Экран (4:3)</PresentationFormat>
  <Paragraphs>2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9</cp:revision>
  <dcterms:created xsi:type="dcterms:W3CDTF">2020-05-07T16:02:34Z</dcterms:created>
  <dcterms:modified xsi:type="dcterms:W3CDTF">2020-05-11T09:09:29Z</dcterms:modified>
</cp:coreProperties>
</file>