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6" r:id="rId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1\Desktop\iBEXM9FV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0"/>
            <a:ext cx="6858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esktop\iY3I6MYWT.jpg"/>
          <p:cNvPicPr>
            <a:picLocks noChangeAspect="1" noChangeArrowheads="1"/>
          </p:cNvPicPr>
          <p:nvPr/>
        </p:nvPicPr>
        <p:blipFill>
          <a:blip r:embed="rId2" cstate="print"/>
          <a:srcRect t="14158" r="4122" b="15591"/>
          <a:stretch>
            <a:fillRect/>
          </a:stretch>
        </p:blipFill>
        <p:spPr bwMode="auto">
          <a:xfrm>
            <a:off x="4419600" y="3624983"/>
            <a:ext cx="4724400" cy="3461616"/>
          </a:xfrm>
          <a:prstGeom prst="rect">
            <a:avLst/>
          </a:prstGeom>
          <a:noFill/>
        </p:spPr>
      </p:pic>
      <p:pic>
        <p:nvPicPr>
          <p:cNvPr id="3" name="Picture 2" descr="C:\Users\1\Desktop\iIAHL785U.jpg"/>
          <p:cNvPicPr>
            <a:picLocks noChangeAspect="1" noChangeArrowheads="1"/>
          </p:cNvPicPr>
          <p:nvPr/>
        </p:nvPicPr>
        <p:blipFill>
          <a:blip r:embed="rId3" cstate="print"/>
          <a:srcRect t="9857" b="5556"/>
          <a:stretch>
            <a:fillRect/>
          </a:stretch>
        </p:blipFill>
        <p:spPr bwMode="auto">
          <a:xfrm>
            <a:off x="4953000" y="0"/>
            <a:ext cx="4191000" cy="3545075"/>
          </a:xfrm>
          <a:prstGeom prst="rect">
            <a:avLst/>
          </a:prstGeom>
          <a:noFill/>
        </p:spPr>
      </p:pic>
      <p:pic>
        <p:nvPicPr>
          <p:cNvPr id="1027" name="Picture 3" descr="C:\Users\1\Desktop\iQ0EX53DT.jpg"/>
          <p:cNvPicPr>
            <a:picLocks noChangeAspect="1" noChangeArrowheads="1"/>
          </p:cNvPicPr>
          <p:nvPr/>
        </p:nvPicPr>
        <p:blipFill>
          <a:blip r:embed="rId4" cstate="print"/>
          <a:srcRect t="11290" b="9857"/>
          <a:stretch>
            <a:fillRect/>
          </a:stretch>
        </p:blipFill>
        <p:spPr bwMode="auto">
          <a:xfrm>
            <a:off x="1" y="3613354"/>
            <a:ext cx="4114800" cy="3244645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3886200" cy="269716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м</a:t>
            </a:r>
            <a:r>
              <a:rPr lang="ru-RU" sz="2400" dirty="0" smtClean="0"/>
              <a:t>оторика</a:t>
            </a:r>
            <a:br>
              <a:rPr lang="ru-RU" sz="2400" dirty="0" smtClean="0"/>
            </a:br>
            <a:r>
              <a:rPr lang="ru-RU" sz="2400" dirty="0" smtClean="0"/>
              <a:t>цвет</a:t>
            </a:r>
            <a:br>
              <a:rPr lang="ru-RU" sz="2400" dirty="0" smtClean="0"/>
            </a:br>
            <a:r>
              <a:rPr lang="ru-RU" sz="2400" dirty="0" smtClean="0"/>
              <a:t>форма</a:t>
            </a:r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1\Desktop\iX19ZZ0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729480" cy="5791200"/>
          </a:xfrm>
          <a:prstGeom prst="rect">
            <a:avLst/>
          </a:prstGeom>
          <a:noFill/>
        </p:spPr>
      </p:pic>
      <p:pic>
        <p:nvPicPr>
          <p:cNvPr id="2051" name="Picture 3" descr="C:\Users\1\Desktop\iMT486EW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0742" y="0"/>
            <a:ext cx="4473258" cy="5562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</Words>
  <Application>Microsoft Office PowerPoint</Application>
  <PresentationFormat>Экран (4:3)</PresentationFormat>
  <Paragraphs>1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Office Theme</vt:lpstr>
      <vt:lpstr>Слайд 1</vt:lpstr>
      <vt:lpstr>моторика цвет форма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2</cp:revision>
  <dcterms:created xsi:type="dcterms:W3CDTF">2020-04-22T03:37:19Z</dcterms:created>
  <dcterms:modified xsi:type="dcterms:W3CDTF">2020-04-22T03:51:17Z</dcterms:modified>
</cp:coreProperties>
</file>