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9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C06E-E257-4D30-9D61-1E0495D5F2F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C1F7-2978-442C-AAB0-C4859965A8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605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C06E-E257-4D30-9D61-1E0495D5F2F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C1F7-2978-442C-AAB0-C4859965A8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5700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C06E-E257-4D30-9D61-1E0495D5F2F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C1F7-2978-442C-AAB0-C4859965A8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281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C06E-E257-4D30-9D61-1E0495D5F2F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C1F7-2978-442C-AAB0-C4859965A8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1177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C06E-E257-4D30-9D61-1E0495D5F2F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C1F7-2978-442C-AAB0-C4859965A8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6889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C06E-E257-4D30-9D61-1E0495D5F2F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C1F7-2978-442C-AAB0-C4859965A8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70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C06E-E257-4D30-9D61-1E0495D5F2F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C1F7-2978-442C-AAB0-C4859965A8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2895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C06E-E257-4D30-9D61-1E0495D5F2F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C1F7-2978-442C-AAB0-C4859965A8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0224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C06E-E257-4D30-9D61-1E0495D5F2F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C1F7-2978-442C-AAB0-C4859965A8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1931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C06E-E257-4D30-9D61-1E0495D5F2F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C1F7-2978-442C-AAB0-C4859965A8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442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C06E-E257-4D30-9D61-1E0495D5F2F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C1F7-2978-442C-AAB0-C4859965A8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49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0C06E-E257-4D30-9D61-1E0495D5F2F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9C1F7-2978-442C-AAB0-C4859965A8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781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7.png"/><Relationship Id="rId7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7.png"/><Relationship Id="rId7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0.png"/><Relationship Id="rId10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7.png"/><Relationship Id="rId7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10.png"/><Relationship Id="rId10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avatars.mds.yandex.net/get-zen_doc/230865/pub_5d1284d4a0cd1d00af105572_5d128502658c3b00b819fbfa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79" y="82931"/>
            <a:ext cx="12024233" cy="67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97864" y="1609344"/>
            <a:ext cx="9198864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9600" b="1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mic Sans MS" panose="030F0702030302020204" pitchFamily="66" charset="0"/>
              </a:rPr>
              <a:t>Прибираем </a:t>
            </a:r>
            <a:r>
              <a:rPr lang="ru-RU" sz="9600" b="1" smtClean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mic Sans MS" panose="030F0702030302020204" pitchFamily="66" charset="0"/>
              </a:rPr>
              <a:t>игрушки</a:t>
            </a:r>
            <a:endParaRPr lang="ru-RU" sz="9600" b="1" dirty="0">
              <a:solidFill>
                <a:srgbClr val="00B05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52" name="Picture 4" descr="https://m.gifmania.ru/Animated-Gifs-Predmety/Animations-Toys/Images-Myachi/Myachi-54728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8409" y="4940431"/>
            <a:ext cx="1455928" cy="141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gifki.org/data/media/615/kon-kachalka-animatsionnaya-kartinka-0008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7738" y="4568279"/>
            <a:ext cx="3203575" cy="216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s://avatars.mds.yandex.net/get-pdb/750997/e63e1bf3-0292-49a9-897e-c53048f94b05/s1200?webp=fals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6832" y="5991237"/>
            <a:ext cx="1112520" cy="775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49598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unart.pro/uploads/posts/2020-03/1584641211_10-p-foni-s-detskimi-spalnyami-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 descr="https://bumper-stickers.ru/34112-thickbox_default/rebenok-malchi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1341" y="1708976"/>
            <a:ext cx="3743111" cy="41434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Группа 9"/>
          <p:cNvGrpSpPr/>
          <p:nvPr/>
        </p:nvGrpSpPr>
        <p:grpSpPr>
          <a:xfrm>
            <a:off x="1586148" y="4001294"/>
            <a:ext cx="2758775" cy="2702972"/>
            <a:chOff x="1586148" y="4001294"/>
            <a:chExt cx="2758775" cy="2702972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1586148" y="4001294"/>
              <a:ext cx="2758775" cy="2702972"/>
              <a:chOff x="1586148" y="4001294"/>
              <a:chExt cx="2758775" cy="2702972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86148" y="4001294"/>
                <a:ext cx="2758775" cy="2702972"/>
              </a:xfrm>
              <a:prstGeom prst="rect">
                <a:avLst/>
              </a:prstGeom>
            </p:spPr>
          </p:pic>
          <p:sp>
            <p:nvSpPr>
              <p:cNvPr id="5" name="Прямоугольник 4"/>
              <p:cNvSpPr/>
              <p:nvPr/>
            </p:nvSpPr>
            <p:spPr>
              <a:xfrm>
                <a:off x="2203704" y="5020056"/>
                <a:ext cx="1508760" cy="129184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1" name="Рисунок 10" descr="https://www.clipartmax.com/png/full/438-4380065_dj-headphones-club-penguin-headphones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287" y="5167884"/>
              <a:ext cx="1322496" cy="100907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" name="Рисунок 20" descr="https://bumper-stickers.ru/34116-thickbox_default/rebenok-devochka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9924" y="2622868"/>
            <a:ext cx="3336798" cy="34931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Группа 11"/>
          <p:cNvGrpSpPr/>
          <p:nvPr/>
        </p:nvGrpSpPr>
        <p:grpSpPr>
          <a:xfrm>
            <a:off x="7879079" y="4001294"/>
            <a:ext cx="2758775" cy="2702972"/>
            <a:chOff x="7879079" y="4001294"/>
            <a:chExt cx="2758775" cy="2702972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7879079" y="4001294"/>
              <a:ext cx="2758775" cy="2702972"/>
              <a:chOff x="7879079" y="4001294"/>
              <a:chExt cx="2758775" cy="2702972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879079" y="4001294"/>
                <a:ext cx="2758775" cy="2702972"/>
              </a:xfrm>
              <a:prstGeom prst="rect">
                <a:avLst/>
              </a:prstGeom>
            </p:spPr>
          </p:pic>
          <p:sp>
            <p:nvSpPr>
              <p:cNvPr id="8" name="Прямоугольник 7"/>
              <p:cNvSpPr/>
              <p:nvPr/>
            </p:nvSpPr>
            <p:spPr>
              <a:xfrm>
                <a:off x="8504086" y="5020056"/>
                <a:ext cx="1508760" cy="129184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3" name="Рисунок 12" descr="https://ds05.infourok.ru/uploads/ex/03c8/000e0d87-be4131a4/8/hello_html_6103b739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1063" y="5044694"/>
              <a:ext cx="1153922" cy="126720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TextBox 14"/>
          <p:cNvSpPr txBox="1"/>
          <p:nvPr/>
        </p:nvSpPr>
        <p:spPr>
          <a:xfrm>
            <a:off x="301752" y="539496"/>
            <a:ext cx="1179576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Помоги Тане и Ване собрать игрушки. В коробку с наушниками клади игрушки на согласный глухой, в коробку с колокольчиком – на согласный мягкий.</a:t>
            </a:r>
          </a:p>
        </p:txBody>
      </p:sp>
      <p:pic>
        <p:nvPicPr>
          <p:cNvPr id="23" name="Рисунок 22" descr="https://avatars.mds.yandex.net/get-pdb/750997/e63e1bf3-0292-49a9-897e-c53048f94b05/s1200?webp=false">
            <a:hlinkClick r:id="" action="ppaction://hlinkshowjump?jump=nextslide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6832" y="5991237"/>
            <a:ext cx="1112520" cy="775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63994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unart.pro/uploads/posts/2020-03/1584641211_10-p-foni-s-detskimi-spalnyami-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586148" y="4001294"/>
            <a:ext cx="2758775" cy="2702972"/>
            <a:chOff x="1586148" y="4001294"/>
            <a:chExt cx="2758775" cy="2702972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586148" y="4001294"/>
              <a:ext cx="2758775" cy="2702972"/>
              <a:chOff x="1586148" y="4001294"/>
              <a:chExt cx="2758775" cy="2702972"/>
            </a:xfrm>
          </p:grpSpPr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586148" y="4001294"/>
                <a:ext cx="2758775" cy="2702972"/>
              </a:xfrm>
              <a:prstGeom prst="rect">
                <a:avLst/>
              </a:prstGeom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2203704" y="5020056"/>
                <a:ext cx="1508760" cy="129184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7" name="Рисунок 6" descr="https://www.clipartmax.com/png/full/438-4380065_dj-headphones-club-penguin-headphones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287" y="5167884"/>
              <a:ext cx="1322496" cy="10090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Группа 9"/>
          <p:cNvGrpSpPr/>
          <p:nvPr/>
        </p:nvGrpSpPr>
        <p:grpSpPr>
          <a:xfrm>
            <a:off x="7879079" y="4001294"/>
            <a:ext cx="2758775" cy="2702972"/>
            <a:chOff x="7879079" y="4001294"/>
            <a:chExt cx="2758775" cy="2702972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7879079" y="4001294"/>
              <a:ext cx="2758775" cy="2702972"/>
              <a:chOff x="7879079" y="4001294"/>
              <a:chExt cx="2758775" cy="2702972"/>
            </a:xfrm>
          </p:grpSpPr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879079" y="4001294"/>
                <a:ext cx="2758775" cy="2702972"/>
              </a:xfrm>
              <a:prstGeom prst="rect">
                <a:avLst/>
              </a:prstGeom>
            </p:spPr>
          </p:pic>
          <p:sp>
            <p:nvSpPr>
              <p:cNvPr id="14" name="Прямоугольник 13"/>
              <p:cNvSpPr/>
              <p:nvPr/>
            </p:nvSpPr>
            <p:spPr>
              <a:xfrm>
                <a:off x="8504086" y="5020056"/>
                <a:ext cx="1508760" cy="129184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2" name="Рисунок 11" descr="https://ds05.infourok.ru/uploads/ex/03c8/000e0d87-be4131a4/8/hello_html_6103b739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1063" y="5044694"/>
              <a:ext cx="1153922" cy="126720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Группа 24"/>
          <p:cNvGrpSpPr/>
          <p:nvPr/>
        </p:nvGrpSpPr>
        <p:grpSpPr>
          <a:xfrm>
            <a:off x="326520" y="1056335"/>
            <a:ext cx="2310386" cy="2047653"/>
            <a:chOff x="326520" y="1056335"/>
            <a:chExt cx="2310386" cy="2047653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326520" y="1056335"/>
              <a:ext cx="2310386" cy="20476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 descr="https://cdn1.ozone.ru/multimedia/1014579079.jp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370" y="1399229"/>
              <a:ext cx="1993900" cy="14478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" name="Группа 23"/>
          <p:cNvGrpSpPr/>
          <p:nvPr/>
        </p:nvGrpSpPr>
        <p:grpSpPr>
          <a:xfrm>
            <a:off x="3291078" y="1056335"/>
            <a:ext cx="2310386" cy="2047653"/>
            <a:chOff x="3291078" y="1056335"/>
            <a:chExt cx="2310386" cy="2047653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3291078" y="1056335"/>
              <a:ext cx="2310386" cy="20476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 descr="https://www.megakot.ru/pictures/kukla_sonya_s_hvostikami_v_ryukzachke_00074695_zoom.jp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107" y="1215962"/>
              <a:ext cx="1896234" cy="181984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" name="Группа 28"/>
          <p:cNvGrpSpPr/>
          <p:nvPr/>
        </p:nvGrpSpPr>
        <p:grpSpPr>
          <a:xfrm>
            <a:off x="6316980" y="1056335"/>
            <a:ext cx="2310386" cy="2047653"/>
            <a:chOff x="6316980" y="1056335"/>
            <a:chExt cx="2310386" cy="2047653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6316980" y="1056335"/>
              <a:ext cx="2310386" cy="20476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 descr="https://ae01.alicdn.com/kf/HTB12CETIVXXXXb2XpXXq6xXFXXXt/6.jp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7977" y="1144588"/>
              <a:ext cx="1860804" cy="17723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" name="Группа 27"/>
          <p:cNvGrpSpPr/>
          <p:nvPr/>
        </p:nvGrpSpPr>
        <p:grpSpPr>
          <a:xfrm>
            <a:off x="9306981" y="1056336"/>
            <a:ext cx="2310386" cy="2047653"/>
            <a:chOff x="9306981" y="1056336"/>
            <a:chExt cx="2310386" cy="2047653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9306981" y="1056336"/>
              <a:ext cx="2310386" cy="20476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 descr="http://www.tutsyk.ru/upload/iblock/fea/fea6e73edef0f6c5e277c94d3e6f6f82.jpg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2303" y="1226038"/>
              <a:ext cx="1731497" cy="170824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" name="Рисунок 29" descr="https://avatars.mds.yandex.net/get-pdb/750997/e63e1bf3-0292-49a9-897e-c53048f94b05/s1200?webp=false">
            <a:hlinkClick r:id="" action="ppaction://hlinkshowjump?jump=nextslide"/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6832" y="5991237"/>
            <a:ext cx="1112520" cy="775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0957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11862 0.476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0.16341 0.4666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0.61497 0.4766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55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0.64193 0.4567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96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unart.pro/uploads/posts/2020-03/1584641211_10-p-foni-s-detskimi-spalnyami-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586148" y="4001294"/>
            <a:ext cx="2758775" cy="2702972"/>
            <a:chOff x="1586148" y="4001294"/>
            <a:chExt cx="2758775" cy="2702972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586148" y="4001294"/>
              <a:ext cx="2758775" cy="2702972"/>
              <a:chOff x="1586148" y="4001294"/>
              <a:chExt cx="2758775" cy="2702972"/>
            </a:xfrm>
          </p:grpSpPr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586148" y="4001294"/>
                <a:ext cx="2758775" cy="2702972"/>
              </a:xfrm>
              <a:prstGeom prst="rect">
                <a:avLst/>
              </a:prstGeom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2203704" y="5020056"/>
                <a:ext cx="1508760" cy="129184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7" name="Рисунок 6" descr="https://www.clipartmax.com/png/full/438-4380065_dj-headphones-club-penguin-headphones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287" y="5167884"/>
              <a:ext cx="1322496" cy="10090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Группа 9"/>
          <p:cNvGrpSpPr/>
          <p:nvPr/>
        </p:nvGrpSpPr>
        <p:grpSpPr>
          <a:xfrm>
            <a:off x="7879079" y="4001294"/>
            <a:ext cx="2758775" cy="2702972"/>
            <a:chOff x="7879079" y="4001294"/>
            <a:chExt cx="2758775" cy="2702972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7879079" y="4001294"/>
              <a:ext cx="2758775" cy="2702972"/>
              <a:chOff x="7879079" y="4001294"/>
              <a:chExt cx="2758775" cy="2702972"/>
            </a:xfrm>
          </p:grpSpPr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879079" y="4001294"/>
                <a:ext cx="2758775" cy="2702972"/>
              </a:xfrm>
              <a:prstGeom prst="rect">
                <a:avLst/>
              </a:prstGeom>
            </p:spPr>
          </p:pic>
          <p:sp>
            <p:nvSpPr>
              <p:cNvPr id="14" name="Прямоугольник 13"/>
              <p:cNvSpPr/>
              <p:nvPr/>
            </p:nvSpPr>
            <p:spPr>
              <a:xfrm>
                <a:off x="8504086" y="5020056"/>
                <a:ext cx="1508760" cy="129184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2" name="Рисунок 11" descr="https://ds05.infourok.ru/uploads/ex/03c8/000e0d87-be4131a4/8/hello_html_6103b739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1063" y="5044694"/>
              <a:ext cx="1153922" cy="126720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" name="Группа 22"/>
          <p:cNvGrpSpPr/>
          <p:nvPr/>
        </p:nvGrpSpPr>
        <p:grpSpPr>
          <a:xfrm>
            <a:off x="332141" y="1198657"/>
            <a:ext cx="2310386" cy="2047653"/>
            <a:chOff x="332141" y="1198657"/>
            <a:chExt cx="2310386" cy="2047653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32141" y="1198657"/>
              <a:ext cx="2310386" cy="20476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 descr="https://i.pinimg.com/originals/94/59/ab/9459ab2bc62009454b0cd0c2ab4016a8.pn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967" y="1323323"/>
              <a:ext cx="1798320" cy="17983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" name="Группа 23"/>
          <p:cNvGrpSpPr/>
          <p:nvPr/>
        </p:nvGrpSpPr>
        <p:grpSpPr>
          <a:xfrm>
            <a:off x="9278024" y="1144588"/>
            <a:ext cx="2310386" cy="2047653"/>
            <a:chOff x="9278024" y="1144588"/>
            <a:chExt cx="2310386" cy="2047653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9278024" y="1144588"/>
              <a:ext cx="2310386" cy="20476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 descr="https://severdv.ru/wp-content/uploads/2020/05/krovat-dlya-kukol.jp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5358" y="1331262"/>
              <a:ext cx="2123828" cy="16743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" name="Группа 25"/>
          <p:cNvGrpSpPr/>
          <p:nvPr/>
        </p:nvGrpSpPr>
        <p:grpSpPr>
          <a:xfrm>
            <a:off x="3246117" y="1198658"/>
            <a:ext cx="2310386" cy="2047653"/>
            <a:chOff x="3246117" y="1198658"/>
            <a:chExt cx="2310386" cy="2047653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246117" y="1198658"/>
              <a:ext cx="2310386" cy="20476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http://shop-semya.ru/images/resize/catalog/1000x1000/83574f10ddbcc2ea602895770f1201d0.jp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8811" y="1404778"/>
              <a:ext cx="2191305" cy="16007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" name="Группа 27"/>
          <p:cNvGrpSpPr/>
          <p:nvPr/>
        </p:nvGrpSpPr>
        <p:grpSpPr>
          <a:xfrm>
            <a:off x="6233877" y="1198659"/>
            <a:ext cx="2310386" cy="2047653"/>
            <a:chOff x="6233877" y="1198659"/>
            <a:chExt cx="2310386" cy="2047653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6233877" y="1198659"/>
              <a:ext cx="2310386" cy="20476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 descr="https://avatars.mds.yandex.net/get-pdb/234183/09dab096-e7a0-4c29-ba24-93c7d52fdcac/s1200?webp=false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3567" y="1357471"/>
              <a:ext cx="1820041" cy="176556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" name="Рисунок 28" descr="https://avatars.mds.yandex.net/get-pdb/750997/e63e1bf3-0292-49a9-897e-c53048f94b05/s1200?webp=false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6832" y="5991237"/>
            <a:ext cx="1112520" cy="775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4507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0.11822 0.466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11" y="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0.40898 0.4780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3" y="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0.16055 0.4780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61602 0.4664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07" y="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unart.pro/uploads/posts/2020-03/1584641211_10-p-foni-s-detskimi-spalnyami-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586148" y="4001294"/>
            <a:ext cx="2758775" cy="2702972"/>
            <a:chOff x="1586148" y="4001294"/>
            <a:chExt cx="2758775" cy="2702972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586148" y="4001294"/>
              <a:ext cx="2758775" cy="2702972"/>
              <a:chOff x="1586148" y="4001294"/>
              <a:chExt cx="2758775" cy="2702972"/>
            </a:xfrm>
          </p:grpSpPr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586148" y="4001294"/>
                <a:ext cx="2758775" cy="2702972"/>
              </a:xfrm>
              <a:prstGeom prst="rect">
                <a:avLst/>
              </a:prstGeom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2203704" y="5020056"/>
                <a:ext cx="1508760" cy="129184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7" name="Рисунок 6" descr="https://www.clipartmax.com/png/full/438-4380065_dj-headphones-club-penguin-headphones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287" y="5167884"/>
              <a:ext cx="1322496" cy="10090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Группа 9"/>
          <p:cNvGrpSpPr/>
          <p:nvPr/>
        </p:nvGrpSpPr>
        <p:grpSpPr>
          <a:xfrm>
            <a:off x="7879079" y="4001294"/>
            <a:ext cx="2758775" cy="2702972"/>
            <a:chOff x="7879079" y="4001294"/>
            <a:chExt cx="2758775" cy="2702972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7879079" y="4001294"/>
              <a:ext cx="2758775" cy="2702972"/>
              <a:chOff x="7879079" y="4001294"/>
              <a:chExt cx="2758775" cy="2702972"/>
            </a:xfrm>
          </p:grpSpPr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879079" y="4001294"/>
                <a:ext cx="2758775" cy="2702972"/>
              </a:xfrm>
              <a:prstGeom prst="rect">
                <a:avLst/>
              </a:prstGeom>
            </p:spPr>
          </p:pic>
          <p:sp>
            <p:nvSpPr>
              <p:cNvPr id="14" name="Прямоугольник 13"/>
              <p:cNvSpPr/>
              <p:nvPr/>
            </p:nvSpPr>
            <p:spPr>
              <a:xfrm>
                <a:off x="8504086" y="5020056"/>
                <a:ext cx="1508760" cy="129184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2" name="Рисунок 11" descr="https://ds05.infourok.ru/uploads/ex/03c8/000e0d87-be4131a4/8/hello_html_6103b739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1063" y="5044694"/>
              <a:ext cx="1153922" cy="126720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" name="Группа 21"/>
          <p:cNvGrpSpPr/>
          <p:nvPr/>
        </p:nvGrpSpPr>
        <p:grpSpPr>
          <a:xfrm>
            <a:off x="332141" y="1198657"/>
            <a:ext cx="2310386" cy="2047653"/>
            <a:chOff x="332141" y="1198657"/>
            <a:chExt cx="2310386" cy="2047653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32141" y="1198657"/>
              <a:ext cx="2310386" cy="20476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 descr="https://giperskidka.ru/assets/images/m/3608/235187.jp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033" y="1298322"/>
              <a:ext cx="1340102" cy="18062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" name="Группа 23"/>
          <p:cNvGrpSpPr/>
          <p:nvPr/>
        </p:nvGrpSpPr>
        <p:grpSpPr>
          <a:xfrm>
            <a:off x="3316833" y="1198656"/>
            <a:ext cx="2310386" cy="2047653"/>
            <a:chOff x="3255173" y="1198656"/>
            <a:chExt cx="2310386" cy="2047653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255173" y="1198656"/>
              <a:ext cx="2310386" cy="20476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 descr="http://static.pleer.ru/i/gp/552/771/norm.jp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6340" y="1384538"/>
              <a:ext cx="2101504" cy="154154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" name="Группа 25"/>
          <p:cNvGrpSpPr/>
          <p:nvPr/>
        </p:nvGrpSpPr>
        <p:grpSpPr>
          <a:xfrm>
            <a:off x="6194877" y="1198656"/>
            <a:ext cx="2310386" cy="2047653"/>
            <a:chOff x="6194877" y="1198656"/>
            <a:chExt cx="2310386" cy="2047653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6194877" y="1198656"/>
              <a:ext cx="2310386" cy="20476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https://img.votonia.ru/products/592faecee9ccb.jp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260" y="1408603"/>
              <a:ext cx="2152826" cy="162775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" name="Группа 27"/>
          <p:cNvGrpSpPr/>
          <p:nvPr/>
        </p:nvGrpSpPr>
        <p:grpSpPr>
          <a:xfrm>
            <a:off x="9134581" y="1246537"/>
            <a:ext cx="2310386" cy="2047653"/>
            <a:chOff x="9134581" y="1246537"/>
            <a:chExt cx="2310386" cy="2047653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9134581" y="1246537"/>
              <a:ext cx="2310386" cy="20476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 descr="https://i.pinimg.com/originals/26/53/d7/2653d7cdf67881f760458387ef4314cd.png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2348" y="1597217"/>
              <a:ext cx="2200310" cy="134000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" name="Рисунок 28" descr="https://avatars.mds.yandex.net/get-pdb/750997/e63e1bf3-0292-49a9-897e-c53048f94b05/s1200?webp=false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6832" y="5991237"/>
            <a:ext cx="1112520" cy="775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4974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0.64765 0.466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83" y="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0.39453 0.4736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27" y="2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-0.35885 0.4571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43" y="2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-0.60391 0.4636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95" y="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unart.pro/uploads/posts/2020-03/1584641211_10-p-foni-s-detskimi-spalnyami-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586148" y="4001294"/>
            <a:ext cx="2758775" cy="2702972"/>
            <a:chOff x="1586148" y="4001294"/>
            <a:chExt cx="2758775" cy="2702972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586148" y="4001294"/>
              <a:ext cx="2758775" cy="2702972"/>
              <a:chOff x="1586148" y="4001294"/>
              <a:chExt cx="2758775" cy="2702972"/>
            </a:xfrm>
          </p:grpSpPr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586148" y="4001294"/>
                <a:ext cx="2758775" cy="2702972"/>
              </a:xfrm>
              <a:prstGeom prst="rect">
                <a:avLst/>
              </a:prstGeom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2203704" y="5020056"/>
                <a:ext cx="1508760" cy="129184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7" name="Рисунок 6" descr="https://www.clipartmax.com/png/full/438-4380065_dj-headphones-club-penguin-headphones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287" y="5167884"/>
              <a:ext cx="1322496" cy="10090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Группа 9"/>
          <p:cNvGrpSpPr/>
          <p:nvPr/>
        </p:nvGrpSpPr>
        <p:grpSpPr>
          <a:xfrm>
            <a:off x="7879079" y="4001294"/>
            <a:ext cx="2758775" cy="2702972"/>
            <a:chOff x="7879079" y="4001294"/>
            <a:chExt cx="2758775" cy="2702972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7879079" y="4001294"/>
              <a:ext cx="2758775" cy="2702972"/>
              <a:chOff x="7879079" y="4001294"/>
              <a:chExt cx="2758775" cy="2702972"/>
            </a:xfrm>
          </p:grpSpPr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879079" y="4001294"/>
                <a:ext cx="2758775" cy="2702972"/>
              </a:xfrm>
              <a:prstGeom prst="rect">
                <a:avLst/>
              </a:prstGeom>
            </p:spPr>
          </p:pic>
          <p:sp>
            <p:nvSpPr>
              <p:cNvPr id="14" name="Прямоугольник 13"/>
              <p:cNvSpPr/>
              <p:nvPr/>
            </p:nvSpPr>
            <p:spPr>
              <a:xfrm>
                <a:off x="8504086" y="5020056"/>
                <a:ext cx="1508760" cy="129184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2" name="Рисунок 11" descr="https://ds05.infourok.ru/uploads/ex/03c8/000e0d87-be4131a4/8/hello_html_6103b739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1063" y="5044694"/>
              <a:ext cx="1153922" cy="126720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" name="Группа 21"/>
          <p:cNvGrpSpPr/>
          <p:nvPr/>
        </p:nvGrpSpPr>
        <p:grpSpPr>
          <a:xfrm>
            <a:off x="430955" y="1272604"/>
            <a:ext cx="2310386" cy="2047653"/>
            <a:chOff x="430955" y="1272604"/>
            <a:chExt cx="2310386" cy="2047653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30955" y="1272604"/>
              <a:ext cx="2310386" cy="20476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 descr="https://umitoy.ru/upload/iblock/279/279e952852a7b027849ab89462f9244d.jp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33" y="1645316"/>
              <a:ext cx="2152957" cy="145281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" name="Группа 26"/>
          <p:cNvGrpSpPr/>
          <p:nvPr/>
        </p:nvGrpSpPr>
        <p:grpSpPr>
          <a:xfrm>
            <a:off x="6436397" y="1272602"/>
            <a:ext cx="2310386" cy="2047653"/>
            <a:chOff x="6436397" y="1272602"/>
            <a:chExt cx="2310386" cy="2047653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6436397" y="1272602"/>
              <a:ext cx="2310386" cy="20476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 descr="https://a.allegroimg.com/original/01e85d/ee71f0404f2c85b16db8f87e8472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6868" y="1416655"/>
              <a:ext cx="1829443" cy="17595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" name="Группа 25"/>
          <p:cNvGrpSpPr/>
          <p:nvPr/>
        </p:nvGrpSpPr>
        <p:grpSpPr>
          <a:xfrm>
            <a:off x="3427139" y="1272603"/>
            <a:ext cx="2310386" cy="2047653"/>
            <a:chOff x="3427139" y="1272603"/>
            <a:chExt cx="2310386" cy="2047653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427139" y="1272603"/>
              <a:ext cx="2310386" cy="20476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 descr="https://funnykid.ru/wp-content/uploads/2020/03/40-15-4136-3.jp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149" y="1416654"/>
              <a:ext cx="1950827" cy="17595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" name="Группа 27"/>
          <p:cNvGrpSpPr/>
          <p:nvPr/>
        </p:nvGrpSpPr>
        <p:grpSpPr>
          <a:xfrm>
            <a:off x="9377716" y="1327038"/>
            <a:ext cx="2310386" cy="2047653"/>
            <a:chOff x="9377716" y="1327038"/>
            <a:chExt cx="2310386" cy="2047653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9377716" y="1327038"/>
              <a:ext cx="2310386" cy="20476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https://www.letoyvan.ru/wp-content/uploads/2017/04/h110_5_4.jpg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0339" y="1419926"/>
              <a:ext cx="1855030" cy="19036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" name="Рисунок 28" descr="https://avatars.mds.yandex.net/get-pdb/750997/e63e1bf3-0292-49a9-897e-c53048f94b05/s1200?webp=false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6832" y="5991237"/>
            <a:ext cx="1112520" cy="775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401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11445 0.466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6" y="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0.38646 0.4796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23" y="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22222E-6 L -0.37813 0.445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2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-0.10729 0.4664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65" y="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zen_doc/230865/pub_5d1284d4a0cd1d00af105572_5d128502658c3b00b819fbfa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79" y="82931"/>
            <a:ext cx="12024233" cy="67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bumper-stickers.ru/34112-thickbox_default/rebenok-malchik.jpg">
            <a:extLst>
              <a:ext uri="{FF2B5EF4-FFF2-40B4-BE49-F238E27FC236}">
                <a16:creationId xmlns:a16="http://schemas.microsoft.com/office/drawing/2014/main" xmlns="" id="{BB021BA8-E502-4226-97E2-72D1EFFCD99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9050" y="2168462"/>
            <a:ext cx="3743111" cy="414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bumper-stickers.ru/34116-thickbox_default/rebenok-devochka.jpg">
            <a:extLst>
              <a:ext uri="{FF2B5EF4-FFF2-40B4-BE49-F238E27FC236}">
                <a16:creationId xmlns:a16="http://schemas.microsoft.com/office/drawing/2014/main" xmlns="" id="{9E2C9678-A703-40ED-B133-1086A0ED3D2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7633" y="3082354"/>
            <a:ext cx="3336798" cy="349319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Облачко с текстом: овальное 8">
            <a:extLst>
              <a:ext uri="{FF2B5EF4-FFF2-40B4-BE49-F238E27FC236}">
                <a16:creationId xmlns:a16="http://schemas.microsoft.com/office/drawing/2014/main" xmlns="" id="{4574FAD4-08E6-4C53-AB83-813ABC4967F1}"/>
              </a:ext>
            </a:extLst>
          </p:cNvPr>
          <p:cNvSpPr/>
          <p:nvPr/>
        </p:nvSpPr>
        <p:spPr>
          <a:xfrm rot="2287995">
            <a:off x="7784551" y="829640"/>
            <a:ext cx="2558472" cy="2274599"/>
          </a:xfrm>
          <a:prstGeom prst="wedgeEllipseCallou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Bahnschrift" panose="020B0502040204020203" pitchFamily="34" charset="0"/>
              </a:rPr>
              <a:t>Большое спасибо!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BB3BECC-215B-4DBB-B307-B6D92438E2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130" y="524516"/>
            <a:ext cx="3513410" cy="385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27B3E54F-DF8D-48FC-A420-4D3E165CD2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40012" y="331946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52553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31</Words>
  <Application>Microsoft Office PowerPoint</Application>
  <PresentationFormat>Произвольный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Черных А.Ю.</dc:creator>
  <cp:lastModifiedBy>7567</cp:lastModifiedBy>
  <cp:revision>10</cp:revision>
  <dcterms:created xsi:type="dcterms:W3CDTF">2020-09-04T17:25:00Z</dcterms:created>
  <dcterms:modified xsi:type="dcterms:W3CDTF">2023-09-25T17:19:33Z</dcterms:modified>
</cp:coreProperties>
</file>