
<file path=[Content_Types].xml><?xml version="1.0" encoding="utf-8"?>
<Types xmlns="http://schemas.openxmlformats.org/package/2006/content-types">
  <Default Extension="gif&amp;ehk=O4tLweeCmNnNCkHwwl9WVQ&amp;r=0&amp;pid=OfficeInsert" ContentType="image/gif"/>
  <Default Extension="jpeg" ContentType="image/jpeg"/>
  <Default Extension="jpg" ContentType="image/jpeg"/>
  <Default Extension="jpg&amp;ehk=bSnGRaPzCsFsveDNDI" ContentType="image/jpeg"/>
  <Default Extension="jpg&amp;ehk=mtm7fAdo7SAaupyFLrBVdQ&amp;r=0&amp;pid=OfficeInsert" ContentType="image/jpeg"/>
  <Default Extension="JPG&amp;ehk=nNiZe8tu49z1tCe8uPpLuA&amp;r=0&amp;pid=OfficeInsert" ContentType="image/jpeg"/>
  <Default Extension="png" ContentType="image/png"/>
  <Default Extension="png&amp;ehk=VTUgbOhbW8mGBphi3FdpwQ&amp;r=0&amp;pid=OfficeInsert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74D6-15AD-45A2-84D5-52C614157220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51D8-133A-45F1-9992-F4D0D1ACC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332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74D6-15AD-45A2-84D5-52C614157220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51D8-133A-45F1-9992-F4D0D1ACC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169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74D6-15AD-45A2-84D5-52C614157220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51D8-133A-45F1-9992-F4D0D1ACC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910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74D6-15AD-45A2-84D5-52C614157220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51D8-133A-45F1-9992-F4D0D1ACC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699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74D6-15AD-45A2-84D5-52C614157220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51D8-133A-45F1-9992-F4D0D1ACC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480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74D6-15AD-45A2-84D5-52C614157220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51D8-133A-45F1-9992-F4D0D1ACC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40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74D6-15AD-45A2-84D5-52C614157220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51D8-133A-45F1-9992-F4D0D1ACC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942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74D6-15AD-45A2-84D5-52C614157220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51D8-133A-45F1-9992-F4D0D1ACC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696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74D6-15AD-45A2-84D5-52C614157220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51D8-133A-45F1-9992-F4D0D1ACC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987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74D6-15AD-45A2-84D5-52C614157220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51D8-133A-45F1-9992-F4D0D1ACC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1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74D6-15AD-45A2-84D5-52C614157220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51D8-133A-45F1-9992-F4D0D1ACC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549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38000">
              <a:schemeClr val="accent4">
                <a:lumMod val="60000"/>
                <a:lumOff val="40000"/>
              </a:schemeClr>
            </a:gs>
            <a:gs pos="73000">
              <a:schemeClr val="accent6">
                <a:lumMod val="60000"/>
                <a:lumOff val="40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B74D6-15AD-45A2-84D5-52C614157220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A51D8-133A-45F1-9992-F4D0D1ACC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61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&amp;ehk=VTUgbOhbW8mGBphi3FdpwQ&amp;r=0&amp;pid=OfficeInsert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&amp;ehk=nNiZe8tu49z1tCe8uPpLuA&amp;r=0&amp;pid=OfficeInsert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&amp;ehk=bSnGRaPzCsFsveDNDI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9.jp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&amp;ehk=O4tLweeCmNnNCkHwwl9WVQ&amp;r=0&amp;pid=OfficeInsert" /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2.jpg&amp;ehk=mtm7fAdo7SAaupyFLrBVdQ&amp;r=0&amp;pid=OfficeInsert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465970" y="1277257"/>
            <a:ext cx="553427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для детей 3-4 лет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544929-B281-9540-B3AA-26E33872ED5C}"/>
              </a:ext>
            </a:extLst>
          </p:cNvPr>
          <p:cNvSpPr txBox="1"/>
          <p:nvPr/>
        </p:nvSpPr>
        <p:spPr>
          <a:xfrm>
            <a:off x="3962401" y="6374295"/>
            <a:ext cx="425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Яготина Наталья Сергеевна 14 группа.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4E89B66-2262-1445-A0FA-9CF4233E7B1C}"/>
              </a:ext>
            </a:extLst>
          </p:cNvPr>
          <p:cNvSpPr/>
          <p:nvPr/>
        </p:nvSpPr>
        <p:spPr>
          <a:xfrm>
            <a:off x="533876" y="353927"/>
            <a:ext cx="11124248" cy="92333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Чудесный мир насекомых</a:t>
            </a:r>
            <a:endParaRPr lang="ru-RU" sz="5400" b="1" cap="none" spc="0" dirty="0">
              <a:ln w="12700">
                <a:solidFill>
                  <a:schemeClr val="accent1">
                    <a:lumMod val="20000"/>
                    <a:lumOff val="8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4800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3959" y="790193"/>
            <a:ext cx="239540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0"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ЗАГАДКА</a:t>
            </a:r>
            <a:r>
              <a:rPr lang="ru-RU" sz="3200" b="1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93959" y="1870893"/>
            <a:ext cx="41295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птичка, а с крыльями: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 цветами летает,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Нектар собирает.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2915" y="1870893"/>
            <a:ext cx="6094145" cy="446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298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4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1486" y="805934"/>
            <a:ext cx="23954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ln w="0"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ЗАГАДКА 2</a:t>
            </a:r>
            <a:endParaRPr lang="ru-RU" sz="28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1486" y="1899921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зверь, не птица,</a:t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Нос, как спица.</a:t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Там, где садится,</a:t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Может кровь пролиться.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040" y="2209570"/>
            <a:ext cx="6185189" cy="333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74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4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9235" y="747877"/>
            <a:ext cx="24338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ln w="0"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ЗАГАДКА</a:t>
            </a:r>
            <a:r>
              <a:rPr lang="ru-RU" sz="3600" b="1" dirty="0">
                <a:ln w="0"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ru-RU" sz="36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89235" y="1943465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Хоть имеет много ножек,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 равно бежать не может.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Вдоль по листику ползет,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Бедный листик весь сгрызет.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3658" y="2267183"/>
            <a:ext cx="4368800" cy="408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19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4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0713" y="848601"/>
            <a:ext cx="23825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ln w="0"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ЗАГАДКА</a:t>
            </a:r>
            <a:r>
              <a:rPr lang="ru-RU" sz="2800" b="1" dirty="0">
                <a:ln w="0"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n w="0"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2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2575" y="1855151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ветки — на тропинку,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Прыгает пружинка —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Зеленая спинка,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травам и былинкам –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Перепрыгнет и тропинку.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0857" y="2539010"/>
            <a:ext cx="5094514" cy="36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244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4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9444" y="805934"/>
            <a:ext cx="23954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ln w="0"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ЗАГАДКА 5</a:t>
            </a:r>
            <a:endParaRPr lang="ru-RU" sz="32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9444" y="1950108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Домовитая хозяйка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Полетает над лужайкой,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Похлопочет над цветком –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 поделиться медком.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2113" y="2499293"/>
            <a:ext cx="5227683" cy="37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42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4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90685" y="590147"/>
            <a:ext cx="562737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5">
                      <a:lumMod val="75000"/>
                    </a:schemeClr>
                  </a:fgClr>
                  <a:bgClr>
                    <a:schemeClr val="accent5">
                      <a:lumMod val="60000"/>
                      <a:lumOff val="4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КТО</a:t>
            </a:r>
            <a:r>
              <a:rPr lang="ru-RU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5">
                      <a:lumMod val="75000"/>
                    </a:schemeClr>
                  </a:fgClr>
                  <a:bgClr>
                    <a:schemeClr val="accent5">
                      <a:lumMod val="60000"/>
                      <a:lumOff val="4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ЛИШНИЙ</a:t>
            </a:r>
            <a:r>
              <a:rPr lang="ru-RU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038" y="2033754"/>
            <a:ext cx="3077030" cy="2842694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8218" y="2033754"/>
            <a:ext cx="2992309" cy="2842694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6677" y="2033754"/>
            <a:ext cx="3190193" cy="2842694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7617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4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0967" y="573706"/>
            <a:ext cx="50256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5">
                      <a:lumMod val="75000"/>
                    </a:schemeClr>
                  </a:fgClr>
                  <a:bgClr>
                    <a:schemeClr val="accent5">
                      <a:lumMod val="60000"/>
                      <a:lumOff val="4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КТО</a:t>
            </a:r>
            <a:r>
              <a:rPr lang="ru-RU" sz="4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5">
                      <a:lumMod val="75000"/>
                    </a:schemeClr>
                  </a:fgClr>
                  <a:bgClr>
                    <a:schemeClr val="accent5">
                      <a:lumMod val="60000"/>
                      <a:lumOff val="4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ЛИШНИЙ</a:t>
            </a:r>
            <a:r>
              <a:rPr lang="ru-RU" sz="4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85" y="2001510"/>
            <a:ext cx="2842306" cy="2829674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3369" y="2001510"/>
            <a:ext cx="3020803" cy="28618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2950" y="2001510"/>
            <a:ext cx="2935516" cy="2861812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422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6343" y="1878764"/>
            <a:ext cx="9394752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8575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0614761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72</Words>
  <Application>Microsoft Office PowerPoint</Application>
  <PresentationFormat>Широкоэкранный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 asus</dc:creator>
  <cp:lastModifiedBy>Неизвестный пользователь</cp:lastModifiedBy>
  <cp:revision>21</cp:revision>
  <dcterms:created xsi:type="dcterms:W3CDTF">2017-04-30T13:51:23Z</dcterms:created>
  <dcterms:modified xsi:type="dcterms:W3CDTF">2020-05-11T20:39:35Z</dcterms:modified>
</cp:coreProperties>
</file>