
<file path=[Content_Types].xml><?xml version="1.0" encoding="utf-8"?>
<Types xmlns="http://schemas.openxmlformats.org/package/2006/content-types">
  <Default Extension="gif&amp;ehk=O4tLweeCmNnNCkHwwl9WVQ&amp;r=0&amp;pid=OfficeInsert" ContentType="image/gif"/>
  <Default Extension="jpeg" ContentType="image/jpeg"/>
  <Default Extension="jpg" ContentType="image/jpeg"/>
  <Default Extension="jpg&amp;ehk=bSnGRaPzCsFsveDNDI" ContentType="image/jpeg"/>
  <Default Extension="jpg&amp;ehk=mtm7fAdo7SAaupyFLrBVdQ&amp;r=0&amp;pid=OfficeInsert" ContentType="image/jpeg"/>
  <Default Extension="JPG&amp;ehk=nNiZe8tu49z1tCe8uPpLuA&amp;r=0&amp;pid=OfficeInsert" ContentType="image/jpeg"/>
  <Default Extension="png" ContentType="image/png"/>
  <Default Extension="png&amp;ehk=VTUgbOhbW8mGBphi3FdpwQ&amp;r=0&amp;pid=OfficeInsert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3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6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1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69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48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0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4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69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8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1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54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38000">
              <a:schemeClr val="accent4">
                <a:lumMod val="60000"/>
                <a:lumOff val="40000"/>
              </a:schemeClr>
            </a:gs>
            <a:gs pos="73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B74D6-15AD-45A2-84D5-52C61415722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61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&amp;ehk=VTUgbOhbW8mGBphi3FdpwQ&amp;r=0&amp;pid=OfficeInsert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nNiZe8tu49z1tCe8uPpLuA&amp;r=0&amp;pid=OfficeInsert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bSnGRaPzCsFsveDNDI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&amp;ehk=O4tLweeCmNnNCkHwwl9WVQ&amp;r=0&amp;pid=OfficeInsert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jpg&amp;ehk=mtm7fAdo7SAaupyFLrBVdQ&amp;r=0&amp;pid=OfficeInsert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65970" y="1277257"/>
            <a:ext cx="55342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детей 3-4 лет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544929-B281-9540-B3AA-26E33872ED5C}"/>
              </a:ext>
            </a:extLst>
          </p:cNvPr>
          <p:cNvSpPr txBox="1"/>
          <p:nvPr/>
        </p:nvSpPr>
        <p:spPr>
          <a:xfrm>
            <a:off x="3962401" y="6374295"/>
            <a:ext cx="425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Яготина Наталья Сергеевна 14 группа.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4E89B66-2262-1445-A0FA-9CF4233E7B1C}"/>
              </a:ext>
            </a:extLst>
          </p:cNvPr>
          <p:cNvSpPr/>
          <p:nvPr/>
        </p:nvSpPr>
        <p:spPr>
          <a:xfrm>
            <a:off x="533876" y="353927"/>
            <a:ext cx="11124248" cy="92333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Чудесный мир насекомых</a:t>
            </a:r>
            <a:endParaRPr lang="ru-RU" sz="5400" b="1" cap="none" spc="0" dirty="0">
              <a:ln w="1270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480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3959" y="790193"/>
            <a:ext cx="23954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r>
              <a:rPr lang="ru-RU" sz="32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3959" y="1870893"/>
            <a:ext cx="4129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птичка, а с крыльями: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 цветами летает,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Нектар собирает.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915" y="1870893"/>
            <a:ext cx="6094145" cy="44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9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1486" y="805934"/>
            <a:ext cx="2395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2</a:t>
            </a:r>
            <a:endParaRPr lang="ru-RU" sz="2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1486" y="189992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зверь, не птица,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Нос, как спица.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Там, где садится,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кровь пролиться.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040" y="2209570"/>
            <a:ext cx="6185189" cy="333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4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9235" y="747877"/>
            <a:ext cx="2433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r>
              <a:rPr lang="ru-RU" sz="3600" b="1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sz="36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9235" y="194346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Хоть имеет много ножек,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равно бежать не может.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Вдоль по листику ползет,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Бедный листик весь сгрызет.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658" y="2267183"/>
            <a:ext cx="4368800" cy="40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0713" y="848601"/>
            <a:ext cx="2382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r>
              <a:rPr lang="ru-RU" sz="2800" b="1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2575" y="185515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ветки — на тропинку,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Прыгает пружинка —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Зеленая спинка,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травам и былинкам –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Перепрыгнет и тропинку.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857" y="2539010"/>
            <a:ext cx="5094514" cy="36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4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444" y="805934"/>
            <a:ext cx="2395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5</a:t>
            </a:r>
            <a:endParaRPr lang="ru-RU" sz="32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9444" y="195010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Домовитая хозяйка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Полетает над лужайкой,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Похлопочет над цветком –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поделиться медком.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113" y="2499293"/>
            <a:ext cx="5227683" cy="37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0685" y="590147"/>
            <a:ext cx="56273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5">
                      <a:lumMod val="75000"/>
                    </a:schemeClr>
                  </a:fgClr>
                  <a:bgClr>
                    <a:schemeClr val="accent5">
                      <a:lumMod val="60000"/>
                      <a:lumOff val="4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lang="ru-RU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5">
                      <a:lumMod val="75000"/>
                    </a:schemeClr>
                  </a:fgClr>
                  <a:bgClr>
                    <a:schemeClr val="accent5">
                      <a:lumMod val="60000"/>
                      <a:lumOff val="4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ЛИШНИЙ</a:t>
            </a:r>
            <a:r>
              <a:rPr lang="ru-RU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38" y="2033754"/>
            <a:ext cx="3077030" cy="284269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218" y="2033754"/>
            <a:ext cx="2992309" cy="284269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677" y="2033754"/>
            <a:ext cx="3190193" cy="2842694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7617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0967" y="573706"/>
            <a:ext cx="50256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5">
                      <a:lumMod val="75000"/>
                    </a:schemeClr>
                  </a:fgClr>
                  <a:bgClr>
                    <a:schemeClr val="accent5">
                      <a:lumMod val="60000"/>
                      <a:lumOff val="4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5">
                      <a:lumMod val="75000"/>
                    </a:schemeClr>
                  </a:fgClr>
                  <a:bgClr>
                    <a:schemeClr val="accent5">
                      <a:lumMod val="60000"/>
                      <a:lumOff val="4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ЛИШНИЙ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85" y="2001510"/>
            <a:ext cx="2842306" cy="2829674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369" y="2001510"/>
            <a:ext cx="3020803" cy="28618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50" y="2001510"/>
            <a:ext cx="2935516" cy="2861812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422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6343" y="1878764"/>
            <a:ext cx="939475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857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61476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72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 asus</dc:creator>
  <cp:lastModifiedBy>Неизвестный пользователь</cp:lastModifiedBy>
  <cp:revision>21</cp:revision>
  <dcterms:created xsi:type="dcterms:W3CDTF">2017-04-30T13:51:23Z</dcterms:created>
  <dcterms:modified xsi:type="dcterms:W3CDTF">2020-05-11T20:39:35Z</dcterms:modified>
</cp:coreProperties>
</file>