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7" r:id="rId5"/>
    <p:sldId id="257" r:id="rId6"/>
    <p:sldId id="259" r:id="rId7"/>
    <p:sldId id="258" r:id="rId8"/>
    <p:sldId id="260" r:id="rId9"/>
    <p:sldId id="264" r:id="rId10"/>
    <p:sldId id="261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F2072-94C6-41D9-9B02-37431941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6BA-77F9-40D5-AC0E-8B5711DFF94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0ED61-527F-4761-B069-67B35388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633EE-6E51-4035-AD72-913A7251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4B5CD-86FE-4039-AF6A-33713BF78F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294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71EF6-00D7-4216-AE1C-60469BBA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7493-56DE-4A41-8493-E9145D2D1F7C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D7BB3-E126-4118-B929-47D135C4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831D62-F7C4-43F6-952D-49DF5987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2C02A-4D57-48CA-B944-C7E552F7222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983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7F48C-EC67-4009-99F8-7CBCC67F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A354-6C11-4964-BA8C-27FB804822C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70F150-7279-497F-9608-7BEE5ED9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6F324-8DC3-4018-BA97-FDFAEAF2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AFBC-2698-4A0B-AEB0-71EA6BDE00C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890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A1A69-ACFA-4D22-986D-CA86BDE6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CA91-3878-40D3-86AB-4BC397E900C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C44DB-4F92-4F37-9A24-8A8E5AB4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54B60-4624-4B3D-B307-F7590204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ED06B-ECDE-4948-A0EE-FFE95CC3817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768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F9E65B-9AD8-4622-916E-7CE48363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6A82-0B5A-4A78-A5FF-DD7F3AADDB7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C4D84-CF1F-4E18-974F-2AA4C2D5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78C4E-B966-44E8-A0D5-9477A707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66100-92A1-4035-AE90-9A04DEA639D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14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4CA602D-C937-47F1-AFA5-E5F56141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E9CB-A3DC-453A-9A78-A510C2E8C36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C5F1D13-48C7-4D26-8B07-377EE8A5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E6CEFC7-B1E7-446A-81BB-EFF9B03B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BF3C4-649A-42C9-B1E2-A9E909F8CA4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4865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181E8AD-47A2-40EF-B65A-03FC13A5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39A5-ECD1-4C54-ACD2-09E243F4CBD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5EA7CB5-72A9-401E-A235-90BDB229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81DCBCE-1FA4-42CE-8F60-DAFE34EE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59256-FD5B-42AA-A309-78D07096563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097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465F782-B854-454C-A0CA-12349FD9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0F055-E356-4885-931B-AA7069EA751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83D0842-193E-4236-AA13-9DC0E9B3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1B67775-7093-4525-90B4-2FED01F8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C7929-0384-4B25-9C34-9682210EB4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657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0FC915F0-7FBA-413C-A7BD-1816B969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9F9B-E3F1-4080-87C3-FF4FFF9F15D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A8F4855-FD9E-447C-BC6E-72D605B8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8613986-B0F6-4573-B159-D04F1407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8337F-21E5-48D0-9D89-F381A3611DC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18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9B38000-0A10-4F97-8326-9EEC2CFC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2676B-7D7F-4444-97E5-E1F69A4343D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8263459-C7A2-46D8-B05D-D033D56F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4F8B278-1491-43E8-82F9-B30DC2CE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ECD62-667A-4814-A226-C29AE458DA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63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9E88E91-D333-4901-8CCF-9878A866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284F-49F8-47DD-B7B2-07BC674563F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12565CB-18A2-4E3A-A6D7-E39B5656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BB089E1-6180-43EE-9D79-21DF205E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9463B-6EA2-440D-B78E-552F5A33B53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990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71C7F6C0-B13B-48E8-BA60-AF03089BF2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D921B1B-4660-419C-9F48-1900DFD160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94B036-77E8-471D-86A9-A00F9BF1B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4E7C6D-CAA3-4C54-BC27-96B6507E66A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4C967-6EF8-418C-853E-9D132FA89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F3ED80-1742-43D3-9FFB-CC5C6297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08CA4CA-EF3C-4105-87B5-593C9BE6243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06F8C159-2B2F-4771-BEBE-45A6F35EE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1B4B98-54CA-4C27-A8AE-EFB29B1EB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60985D04-97EC-48B2-BBB5-1797ED7C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D9308A64-1DEE-4223-B250-19E2CDE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284538"/>
            <a:ext cx="647700" cy="504825"/>
          </a:xfrm>
          <a:prstGeom prst="star5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D069ABB4-DD72-448F-AB8D-ECBF4D49D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300663"/>
            <a:ext cx="504825" cy="360362"/>
          </a:xfrm>
          <a:prstGeom prst="star5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0AC2E86-0807-4E01-86A7-FC4E2079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141663"/>
            <a:ext cx="503237" cy="431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937F9FD-202A-4256-BF3E-F49755A9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868863"/>
            <a:ext cx="358775" cy="360362"/>
          </a:xfrm>
          <a:prstGeom prst="star5">
            <a:avLst/>
          </a:prstGeom>
          <a:solidFill>
            <a:srgbClr val="FFFF99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402D21A2-2C96-447A-9D24-0DC95AD43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63683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E721DD33-978D-4F68-AEB7-B7CD745DE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868863"/>
            <a:ext cx="360363" cy="360362"/>
          </a:xfrm>
          <a:prstGeom prst="star5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B4B831B4-A8BE-484D-923E-EDF55672B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644900"/>
            <a:ext cx="360363" cy="287338"/>
          </a:xfrm>
          <a:prstGeom prst="star5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12F26774-EF49-4BBA-8AC7-9E0B05C6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508500"/>
            <a:ext cx="360363" cy="288925"/>
          </a:xfrm>
          <a:prstGeom prst="star5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71CCC-10A5-43A9-8E48-2BDE6B578810}"/>
              </a:ext>
            </a:extLst>
          </p:cNvPr>
          <p:cNvSpPr txBox="1"/>
          <p:nvPr/>
        </p:nvSpPr>
        <p:spPr>
          <a:xfrm>
            <a:off x="1036286" y="783531"/>
            <a:ext cx="742191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i="1" u="sng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rownStyle" pitchFamily="2" charset="0"/>
                <a:cs typeface="+mn-cs"/>
              </a:rPr>
              <a:t>БОЖЬЯ КОРОВКА </a:t>
            </a:r>
            <a:r>
              <a:rPr lang="ru-RU" sz="5400" i="1" u="sng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rownStyle" pitchFamily="2" charset="0"/>
                <a:cs typeface="+mn-cs"/>
              </a:rPr>
              <a:t>презентация рисования 14 группа</a:t>
            </a:r>
            <a:endParaRPr lang="ru-RU" sz="5400" i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CrownStyle" pitchFamily="2" charset="0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3">
            <a:extLst>
              <a:ext uri="{FF2B5EF4-FFF2-40B4-BE49-F238E27FC236}">
                <a16:creationId xmlns:a16="http://schemas.microsoft.com/office/drawing/2014/main" id="{56C82509-8CCD-499E-A357-A2DF05907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4574">
            <a:off x="688975" y="-603250"/>
            <a:ext cx="7924800" cy="80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Хорда 3">
            <a:extLst>
              <a:ext uri="{FF2B5EF4-FFF2-40B4-BE49-F238E27FC236}">
                <a16:creationId xmlns:a16="http://schemas.microsoft.com/office/drawing/2014/main" id="{18750C66-A831-41BF-9074-77ABBA71A9F1}"/>
              </a:ext>
            </a:extLst>
          </p:cNvPr>
          <p:cNvSpPr/>
          <p:nvPr/>
        </p:nvSpPr>
        <p:spPr>
          <a:xfrm rot="4900936">
            <a:off x="3442494" y="1067594"/>
            <a:ext cx="1592262" cy="1708150"/>
          </a:xfrm>
          <a:prstGeom prst="chord">
            <a:avLst>
              <a:gd name="adj1" fmla="val 2809702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C09BB97-CCE6-4908-96E2-E784753D7760}"/>
              </a:ext>
            </a:extLst>
          </p:cNvPr>
          <p:cNvSpPr/>
          <p:nvPr/>
        </p:nvSpPr>
        <p:spPr>
          <a:xfrm>
            <a:off x="3506788" y="1600200"/>
            <a:ext cx="4171950" cy="3886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2C776E1-9A24-491E-89FB-AAC354C3502D}"/>
              </a:ext>
            </a:extLst>
          </p:cNvPr>
          <p:cNvSpPr/>
          <p:nvPr/>
        </p:nvSpPr>
        <p:spPr>
          <a:xfrm>
            <a:off x="4003675" y="2703513"/>
            <a:ext cx="647700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D6DFB98-2529-458F-B97F-4324C8022BD2}"/>
              </a:ext>
            </a:extLst>
          </p:cNvPr>
          <p:cNvSpPr/>
          <p:nvPr/>
        </p:nvSpPr>
        <p:spPr>
          <a:xfrm>
            <a:off x="5199063" y="1920875"/>
            <a:ext cx="647700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64DEA9A-42B6-4E9F-ABFC-A06B5AA37515}"/>
              </a:ext>
            </a:extLst>
          </p:cNvPr>
          <p:cNvSpPr/>
          <p:nvPr/>
        </p:nvSpPr>
        <p:spPr>
          <a:xfrm>
            <a:off x="6443663" y="2279650"/>
            <a:ext cx="647700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54826DD-7668-462F-9553-AE928EA61960}"/>
              </a:ext>
            </a:extLst>
          </p:cNvPr>
          <p:cNvSpPr/>
          <p:nvPr/>
        </p:nvSpPr>
        <p:spPr>
          <a:xfrm>
            <a:off x="4043363" y="3940175"/>
            <a:ext cx="649287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4A1CB00-7BD3-4FE6-B5E1-B520E56AC93C}"/>
              </a:ext>
            </a:extLst>
          </p:cNvPr>
          <p:cNvSpPr/>
          <p:nvPr/>
        </p:nvSpPr>
        <p:spPr>
          <a:xfrm>
            <a:off x="5268913" y="4606925"/>
            <a:ext cx="647700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6DF780B-37E1-4020-9BB0-73E48E2651E3}"/>
              </a:ext>
            </a:extLst>
          </p:cNvPr>
          <p:cNvSpPr/>
          <p:nvPr/>
        </p:nvSpPr>
        <p:spPr>
          <a:xfrm>
            <a:off x="6588125" y="3648075"/>
            <a:ext cx="647700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72C96FD-D6DA-4854-9728-ED1476E3E0C0}"/>
              </a:ext>
            </a:extLst>
          </p:cNvPr>
          <p:cNvCxnSpPr/>
          <p:nvPr/>
        </p:nvCxnSpPr>
        <p:spPr>
          <a:xfrm>
            <a:off x="4446588" y="1900238"/>
            <a:ext cx="2373312" cy="31559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3">
            <a:extLst>
              <a:ext uri="{FF2B5EF4-FFF2-40B4-BE49-F238E27FC236}">
                <a16:creationId xmlns:a16="http://schemas.microsoft.com/office/drawing/2014/main" id="{78B9CB2E-2B45-4BCB-9173-4F2404F5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4574">
            <a:off x="498475" y="-590550"/>
            <a:ext cx="7926388" cy="80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Хорда 4">
            <a:extLst>
              <a:ext uri="{FF2B5EF4-FFF2-40B4-BE49-F238E27FC236}">
                <a16:creationId xmlns:a16="http://schemas.microsoft.com/office/drawing/2014/main" id="{108F9C1E-3896-4EB2-AAC1-4AE86CE89B96}"/>
              </a:ext>
            </a:extLst>
          </p:cNvPr>
          <p:cNvSpPr/>
          <p:nvPr/>
        </p:nvSpPr>
        <p:spPr>
          <a:xfrm rot="4471038">
            <a:off x="3314700" y="1465263"/>
            <a:ext cx="1481137" cy="1671638"/>
          </a:xfrm>
          <a:prstGeom prst="chord">
            <a:avLst>
              <a:gd name="adj1" fmla="val 2809702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6E01706-04A7-420E-9826-0874498175A7}"/>
              </a:ext>
            </a:extLst>
          </p:cNvPr>
          <p:cNvSpPr/>
          <p:nvPr/>
        </p:nvSpPr>
        <p:spPr>
          <a:xfrm>
            <a:off x="3400425" y="1838325"/>
            <a:ext cx="3921125" cy="3627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30223D3-01F9-45FD-BB56-9F1E0B8B05BD}"/>
              </a:ext>
            </a:extLst>
          </p:cNvPr>
          <p:cNvCxnSpPr>
            <a:endCxn id="6" idx="5"/>
          </p:cNvCxnSpPr>
          <p:nvPr/>
        </p:nvCxnSpPr>
        <p:spPr>
          <a:xfrm>
            <a:off x="3956050" y="1982788"/>
            <a:ext cx="2792413" cy="2952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38E776C8-8171-4AD8-9F89-B0B3F487AC16}"/>
              </a:ext>
            </a:extLst>
          </p:cNvPr>
          <p:cNvSpPr/>
          <p:nvPr/>
        </p:nvSpPr>
        <p:spPr>
          <a:xfrm>
            <a:off x="3600450" y="2811463"/>
            <a:ext cx="647700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28F906B-EB79-4532-9566-0796A19D50C6}"/>
              </a:ext>
            </a:extLst>
          </p:cNvPr>
          <p:cNvSpPr/>
          <p:nvPr/>
        </p:nvSpPr>
        <p:spPr>
          <a:xfrm>
            <a:off x="3997325" y="4187825"/>
            <a:ext cx="647700" cy="649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C52283D-B525-4E45-AE02-7D7498A365F7}"/>
              </a:ext>
            </a:extLst>
          </p:cNvPr>
          <p:cNvSpPr/>
          <p:nvPr/>
        </p:nvSpPr>
        <p:spPr>
          <a:xfrm>
            <a:off x="5286375" y="4545013"/>
            <a:ext cx="649288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BF4C6D8-FCC6-4ED0-8CAC-875F4F0495FD}"/>
              </a:ext>
            </a:extLst>
          </p:cNvPr>
          <p:cNvSpPr/>
          <p:nvPr/>
        </p:nvSpPr>
        <p:spPr>
          <a:xfrm>
            <a:off x="6410325" y="3581400"/>
            <a:ext cx="647700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F9E89CA-36E3-4B80-A2CC-445087D2711C}"/>
              </a:ext>
            </a:extLst>
          </p:cNvPr>
          <p:cNvSpPr/>
          <p:nvPr/>
        </p:nvSpPr>
        <p:spPr>
          <a:xfrm>
            <a:off x="5989638" y="2301875"/>
            <a:ext cx="649287" cy="647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19242FE-EFB4-4B52-9CC4-210EF7483B85}"/>
              </a:ext>
            </a:extLst>
          </p:cNvPr>
          <p:cNvSpPr/>
          <p:nvPr/>
        </p:nvSpPr>
        <p:spPr>
          <a:xfrm>
            <a:off x="4810125" y="2009775"/>
            <a:ext cx="647700" cy="6492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71D8287-78DF-409A-9D5B-565ECD2E4D55}"/>
              </a:ext>
            </a:extLst>
          </p:cNvPr>
          <p:cNvCxnSpPr/>
          <p:nvPr/>
        </p:nvCxnSpPr>
        <p:spPr>
          <a:xfrm>
            <a:off x="2744788" y="3425825"/>
            <a:ext cx="614362" cy="93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EBA508C-8583-4885-BD9B-8932E2EABF4A}"/>
              </a:ext>
            </a:extLst>
          </p:cNvPr>
          <p:cNvCxnSpPr/>
          <p:nvPr/>
        </p:nvCxnSpPr>
        <p:spPr>
          <a:xfrm flipV="1">
            <a:off x="3165475" y="4757738"/>
            <a:ext cx="681038" cy="3540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8E438EF-38C1-4422-830D-1F265271C98F}"/>
              </a:ext>
            </a:extLst>
          </p:cNvPr>
          <p:cNvCxnSpPr/>
          <p:nvPr/>
        </p:nvCxnSpPr>
        <p:spPr>
          <a:xfrm flipV="1">
            <a:off x="5114925" y="5465763"/>
            <a:ext cx="150813" cy="504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94EA583-2F4A-4792-B57A-3A4D99A4E2B4}"/>
              </a:ext>
            </a:extLst>
          </p:cNvPr>
          <p:cNvCxnSpPr/>
          <p:nvPr/>
        </p:nvCxnSpPr>
        <p:spPr>
          <a:xfrm>
            <a:off x="7321550" y="3497263"/>
            <a:ext cx="649288" cy="460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610EFFE-CBCB-4027-86D8-45DAE34D574C}"/>
              </a:ext>
            </a:extLst>
          </p:cNvPr>
          <p:cNvCxnSpPr/>
          <p:nvPr/>
        </p:nvCxnSpPr>
        <p:spPr>
          <a:xfrm flipV="1">
            <a:off x="6638925" y="1806575"/>
            <a:ext cx="474663" cy="4953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586AA35-E5F8-458A-BE70-DE8FE9EFB833}"/>
              </a:ext>
            </a:extLst>
          </p:cNvPr>
          <p:cNvCxnSpPr/>
          <p:nvPr/>
        </p:nvCxnSpPr>
        <p:spPr>
          <a:xfrm>
            <a:off x="5345113" y="1108075"/>
            <a:ext cx="7937" cy="698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900EA2D-6504-4F92-B013-3EB4BE0B4B8A}"/>
              </a:ext>
            </a:extLst>
          </p:cNvPr>
          <p:cNvCxnSpPr/>
          <p:nvPr/>
        </p:nvCxnSpPr>
        <p:spPr>
          <a:xfrm flipH="1" flipV="1">
            <a:off x="3997325" y="908050"/>
            <a:ext cx="57150" cy="7270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9C0693E-BFF1-444B-AAE8-A81A74114492}"/>
              </a:ext>
            </a:extLst>
          </p:cNvPr>
          <p:cNvCxnSpPr/>
          <p:nvPr/>
        </p:nvCxnSpPr>
        <p:spPr>
          <a:xfrm>
            <a:off x="2744788" y="1838325"/>
            <a:ext cx="735012" cy="2841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1F82502-D189-4DF6-8568-969553CF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roShow Slideshow.avi">
            <a:hlinkClick r:id="" action="ppaction://media"/>
            <a:extLst>
              <a:ext uri="{FF2B5EF4-FFF2-40B4-BE49-F238E27FC236}">
                <a16:creationId xmlns:a16="http://schemas.microsoft.com/office/drawing/2014/main" id="{9A52D668-04D5-4354-8049-38E4E9321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70013" y="0"/>
            <a:ext cx="11725276" cy="66690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9EC0CAF7-19AB-48D6-A56C-820945DE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5C65A0DA-F423-4DF9-A311-F2146FF6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24EC34C6-0B70-49F8-A43A-B6DF889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3">
            <a:extLst>
              <a:ext uri="{FF2B5EF4-FFF2-40B4-BE49-F238E27FC236}">
                <a16:creationId xmlns:a16="http://schemas.microsoft.com/office/drawing/2014/main" id="{57B98114-1D59-4E23-981C-DD1792AAE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65426">
            <a:off x="517525" y="-376238"/>
            <a:ext cx="7658100" cy="79438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3">
            <a:extLst>
              <a:ext uri="{FF2B5EF4-FFF2-40B4-BE49-F238E27FC236}">
                <a16:creationId xmlns:a16="http://schemas.microsoft.com/office/drawing/2014/main" id="{2DA17AE5-44DF-4C80-BE2C-D5FDCD7A3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4574">
            <a:off x="263525" y="-817563"/>
            <a:ext cx="8321675" cy="830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E1287D5-D40F-4C50-A9A7-EE6A55C3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0" y="1341438"/>
            <a:ext cx="3970338" cy="37433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spcCol="0" rtlCol="0" fromWordArt="0" anchor="ctr" forceAA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91CCD94-C7F1-4F39-BEED-EF6715676CA5}"/>
              </a:ext>
            </a:extLst>
          </p:cNvPr>
          <p:cNvSpPr/>
          <p:nvPr/>
        </p:nvSpPr>
        <p:spPr>
          <a:xfrm>
            <a:off x="4787900" y="2276475"/>
            <a:ext cx="2087563" cy="2016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3">
            <a:extLst>
              <a:ext uri="{FF2B5EF4-FFF2-40B4-BE49-F238E27FC236}">
                <a16:creationId xmlns:a16="http://schemas.microsoft.com/office/drawing/2014/main" id="{D6D39B0A-C710-4956-8CF0-E7F54E623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65426">
            <a:off x="673100" y="-603250"/>
            <a:ext cx="7924800" cy="8064500"/>
          </a:xfr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AB289024-D095-4A2F-BFE4-B531AAEAF61C}"/>
              </a:ext>
            </a:extLst>
          </p:cNvPr>
          <p:cNvSpPr/>
          <p:nvPr/>
        </p:nvSpPr>
        <p:spPr>
          <a:xfrm>
            <a:off x="3708400" y="1700213"/>
            <a:ext cx="3670300" cy="36004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3">
            <a:extLst>
              <a:ext uri="{FF2B5EF4-FFF2-40B4-BE49-F238E27FC236}">
                <a16:creationId xmlns:a16="http://schemas.microsoft.com/office/drawing/2014/main" id="{20B55D5F-B8CE-4293-8766-6111B5783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65426">
            <a:off x="744538" y="-633413"/>
            <a:ext cx="7926387" cy="8064501"/>
          </a:xfrm>
        </p:spPr>
      </p:pic>
      <p:sp>
        <p:nvSpPr>
          <p:cNvPr id="7" name="Хорда 6">
            <a:extLst>
              <a:ext uri="{FF2B5EF4-FFF2-40B4-BE49-F238E27FC236}">
                <a16:creationId xmlns:a16="http://schemas.microsoft.com/office/drawing/2014/main" id="{01BD6531-BFD3-4599-830F-98807AF6A7E4}"/>
              </a:ext>
            </a:extLst>
          </p:cNvPr>
          <p:cNvSpPr/>
          <p:nvPr/>
        </p:nvSpPr>
        <p:spPr>
          <a:xfrm rot="4900936">
            <a:off x="4217195" y="1367631"/>
            <a:ext cx="1433512" cy="1685925"/>
          </a:xfrm>
          <a:prstGeom prst="chord">
            <a:avLst>
              <a:gd name="adj1" fmla="val 2809702"/>
              <a:gd name="adj2" fmla="val 162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39A98E8-813C-435C-9A4F-35C0C671D766}"/>
              </a:ext>
            </a:extLst>
          </p:cNvPr>
          <p:cNvSpPr/>
          <p:nvPr/>
        </p:nvSpPr>
        <p:spPr>
          <a:xfrm>
            <a:off x="3851275" y="2032000"/>
            <a:ext cx="3675063" cy="32416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>
            <a:extLst>
              <a:ext uri="{FF2B5EF4-FFF2-40B4-BE49-F238E27FC236}">
                <a16:creationId xmlns:a16="http://schemas.microsoft.com/office/drawing/2014/main" id="{BC034E10-47C4-4B7A-8C74-437F1C060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65426">
            <a:off x="879475" y="-633413"/>
            <a:ext cx="7924800" cy="8064501"/>
          </a:xfrm>
        </p:spPr>
      </p:pic>
      <p:sp>
        <p:nvSpPr>
          <p:cNvPr id="5" name="Хорда 4">
            <a:extLst>
              <a:ext uri="{FF2B5EF4-FFF2-40B4-BE49-F238E27FC236}">
                <a16:creationId xmlns:a16="http://schemas.microsoft.com/office/drawing/2014/main" id="{FFE96D9A-58D9-43E9-9F4F-EDA9077F812C}"/>
              </a:ext>
            </a:extLst>
          </p:cNvPr>
          <p:cNvSpPr/>
          <p:nvPr/>
        </p:nvSpPr>
        <p:spPr>
          <a:xfrm rot="4900936">
            <a:off x="4307682" y="1170781"/>
            <a:ext cx="1517650" cy="1649413"/>
          </a:xfrm>
          <a:prstGeom prst="chord">
            <a:avLst>
              <a:gd name="adj1" fmla="val 2809702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FB919A9-4FB9-4101-8DF8-7227EC9A726D}"/>
              </a:ext>
            </a:extLst>
          </p:cNvPr>
          <p:cNvSpPr/>
          <p:nvPr/>
        </p:nvSpPr>
        <p:spPr>
          <a:xfrm>
            <a:off x="3779838" y="1844675"/>
            <a:ext cx="3962400" cy="34559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3">
            <a:extLst>
              <a:ext uri="{FF2B5EF4-FFF2-40B4-BE49-F238E27FC236}">
                <a16:creationId xmlns:a16="http://schemas.microsoft.com/office/drawing/2014/main" id="{AEBE86A5-4ED2-4D99-A21A-03933363C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65426">
            <a:off x="852488" y="-590550"/>
            <a:ext cx="7926387" cy="8064500"/>
          </a:xfrm>
        </p:spPr>
      </p:pic>
      <p:sp>
        <p:nvSpPr>
          <p:cNvPr id="7" name="Хорда 6">
            <a:extLst>
              <a:ext uri="{FF2B5EF4-FFF2-40B4-BE49-F238E27FC236}">
                <a16:creationId xmlns:a16="http://schemas.microsoft.com/office/drawing/2014/main" id="{C1FAACF2-3E1D-42AE-9D79-3B382F25E282}"/>
              </a:ext>
            </a:extLst>
          </p:cNvPr>
          <p:cNvSpPr/>
          <p:nvPr/>
        </p:nvSpPr>
        <p:spPr>
          <a:xfrm rot="4471038">
            <a:off x="3826669" y="1224756"/>
            <a:ext cx="1481138" cy="1673225"/>
          </a:xfrm>
          <a:prstGeom prst="chord">
            <a:avLst>
              <a:gd name="adj1" fmla="val 2809702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05B2B11-DB89-4A2A-9123-90051ADC6B6F}"/>
              </a:ext>
            </a:extLst>
          </p:cNvPr>
          <p:cNvSpPr/>
          <p:nvPr/>
        </p:nvSpPr>
        <p:spPr>
          <a:xfrm>
            <a:off x="3779838" y="1743075"/>
            <a:ext cx="3922712" cy="3627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8BAF889-F3AD-43A3-8A87-66CEEE561E59}"/>
              </a:ext>
            </a:extLst>
          </p:cNvPr>
          <p:cNvCxnSpPr>
            <a:endCxn id="8" idx="5"/>
          </p:cNvCxnSpPr>
          <p:nvPr/>
        </p:nvCxnSpPr>
        <p:spPr>
          <a:xfrm>
            <a:off x="4337050" y="1887538"/>
            <a:ext cx="2790825" cy="2952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 bell</dc:creator>
  <cp:lastModifiedBy>Неизвестный пользователь</cp:lastModifiedBy>
  <cp:revision>24</cp:revision>
  <dcterms:created xsi:type="dcterms:W3CDTF">2014-04-15T16:31:40Z</dcterms:created>
  <dcterms:modified xsi:type="dcterms:W3CDTF">2020-05-14T07:20:52Z</dcterms:modified>
</cp:coreProperties>
</file>