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A2ED-BE1E-428A-926A-8313241780D7}" type="datetimeFigureOut">
              <a:rPr lang="ru-RU" smtClean="0"/>
              <a:pPr/>
              <a:t>18.09.2023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59FB-7219-45B9-BE2B-2A5BFD53FD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448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Ознакомление с окружающим миром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ТРУД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ЧЕЛОВЕКА ЗИМОЙ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Pictures\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74791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40401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8884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4973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32656"/>
            <a:ext cx="449897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 ЧЕЛОВЕКА В ГОРОДЕ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84784"/>
            <a:ext cx="7620000" cy="48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 ЧЕЛОВЕКА ЗИМОЙ В ДЕРЕВНЯХ </a:t>
            </a:r>
            <a:br>
              <a:rPr lang="ru-RU" dirty="0" smtClean="0"/>
            </a:br>
            <a:r>
              <a:rPr lang="ru-RU" dirty="0" smtClean="0"/>
              <a:t>И СЕЛАХ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40401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484784"/>
            <a:ext cx="40417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Ознакомление с окружающим миром ТРУД ЧЕЛОВЕКА ЗИМОЙ</vt:lpstr>
      <vt:lpstr>ТРУД ЧЕЛОВЕКА ЗИМОЙ В ДЕРЕВНЯХ  И СЕЛАХ  </vt:lpstr>
      <vt:lpstr>Слайд 3</vt:lpstr>
      <vt:lpstr>Слайд 4</vt:lpstr>
      <vt:lpstr>Слайд 5</vt:lpstr>
      <vt:lpstr>Слайд 6</vt:lpstr>
      <vt:lpstr>Слайд 7</vt:lpstr>
      <vt:lpstr>Слайд 8</vt:lpstr>
      <vt:lpstr>ДОМАШНИЕ ЖИВОТНЫЕ</vt:lpstr>
      <vt:lpstr>Слайд 10</vt:lpstr>
      <vt:lpstr>Слайд 11</vt:lpstr>
      <vt:lpstr>ТРУД ЧЕЛОВЕКА В ГОРОДЕ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ЧЕЛОВЕКА ЗИМОЙ</dc:title>
  <dc:creator>ПК</dc:creator>
  <cp:lastModifiedBy>7567</cp:lastModifiedBy>
  <cp:revision>14</cp:revision>
  <dcterms:created xsi:type="dcterms:W3CDTF">2011-12-18T15:18:20Z</dcterms:created>
  <dcterms:modified xsi:type="dcterms:W3CDTF">2023-09-18T14:56:28Z</dcterms:modified>
</cp:coreProperties>
</file>