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6" r:id="rId4"/>
    <p:sldId id="259" r:id="rId5"/>
    <p:sldId id="260" r:id="rId6"/>
    <p:sldId id="262" r:id="rId7"/>
    <p:sldId id="263" r:id="rId8"/>
    <p:sldId id="264" r:id="rId9"/>
    <p:sldId id="265" r:id="rId10"/>
    <p:sldId id="269" r:id="rId11"/>
    <p:sldId id="270" r:id="rId12"/>
    <p:sldId id="271" r:id="rId13"/>
    <p:sldId id="272" r:id="rId14"/>
    <p:sldId id="273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152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0A2ED-BE1E-428A-926A-8313241780D7}" type="datetimeFigureOut">
              <a:rPr lang="ru-RU" smtClean="0"/>
              <a:pPr/>
              <a:t>18.09.2023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E59FB-7219-45B9-BE2B-2A5BFD53FDE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0A2ED-BE1E-428A-926A-8313241780D7}" type="datetimeFigureOut">
              <a:rPr lang="ru-RU" smtClean="0"/>
              <a:pPr/>
              <a:t>18.09.2023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E59FB-7219-45B9-BE2B-2A5BFD53FDE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0A2ED-BE1E-428A-926A-8313241780D7}" type="datetimeFigureOut">
              <a:rPr lang="ru-RU" smtClean="0"/>
              <a:pPr/>
              <a:t>18.09.2023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E59FB-7219-45B9-BE2B-2A5BFD53FDE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0A2ED-BE1E-428A-926A-8313241780D7}" type="datetimeFigureOut">
              <a:rPr lang="ru-RU" smtClean="0"/>
              <a:pPr/>
              <a:t>18.09.2023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E59FB-7219-45B9-BE2B-2A5BFD53FDE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0A2ED-BE1E-428A-926A-8313241780D7}" type="datetimeFigureOut">
              <a:rPr lang="ru-RU" smtClean="0"/>
              <a:pPr/>
              <a:t>18.09.2023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E59FB-7219-45B9-BE2B-2A5BFD53FDE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0A2ED-BE1E-428A-926A-8313241780D7}" type="datetimeFigureOut">
              <a:rPr lang="ru-RU" smtClean="0"/>
              <a:pPr/>
              <a:t>18.09.2023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E59FB-7219-45B9-BE2B-2A5BFD53FDE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0A2ED-BE1E-428A-926A-8313241780D7}" type="datetimeFigureOut">
              <a:rPr lang="ru-RU" smtClean="0"/>
              <a:pPr/>
              <a:t>18.09.2023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E59FB-7219-45B9-BE2B-2A5BFD53FDE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0A2ED-BE1E-428A-926A-8313241780D7}" type="datetimeFigureOut">
              <a:rPr lang="ru-RU" smtClean="0"/>
              <a:pPr/>
              <a:t>18.09.2023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E59FB-7219-45B9-BE2B-2A5BFD53FDE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0A2ED-BE1E-428A-926A-8313241780D7}" type="datetimeFigureOut">
              <a:rPr lang="ru-RU" smtClean="0"/>
              <a:pPr/>
              <a:t>18.09.2023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E59FB-7219-45B9-BE2B-2A5BFD53FDE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0A2ED-BE1E-428A-926A-8313241780D7}" type="datetimeFigureOut">
              <a:rPr lang="ru-RU" smtClean="0"/>
              <a:pPr/>
              <a:t>18.09.2023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E59FB-7219-45B9-BE2B-2A5BFD53FDE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0A2ED-BE1E-428A-926A-8313241780D7}" type="datetimeFigureOut">
              <a:rPr lang="ru-RU" smtClean="0"/>
              <a:pPr/>
              <a:t>18.09.2023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E59FB-7219-45B9-BE2B-2A5BFD53FDE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20A2ED-BE1E-428A-926A-8313241780D7}" type="datetimeFigureOut">
              <a:rPr lang="ru-RU" smtClean="0"/>
              <a:pPr/>
              <a:t>18.09.2023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7E59FB-7219-45B9-BE2B-2A5BFD53FDE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5800" y="1"/>
            <a:ext cx="7772400" cy="1844823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</a:rPr>
              <a:t>Ознакомление с окружающим миром</a:t>
            </a:r>
            <a:br>
              <a:rPr lang="ru-RU" sz="32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</a:rPr>
              <a:t>ТРУД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</a:rPr>
              <a:t>ЧЕЛОВЕКА ЗИМОЙ</a:t>
            </a:r>
            <a:endParaRPr lang="ru-RU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ПК\Pictures\61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12776"/>
            <a:ext cx="9144000" cy="7479196"/>
          </a:xfrm>
          <a:prstGeom prst="rect">
            <a:avLst/>
          </a:prstGeom>
          <a:noFill/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Содержимое 6"/>
          <p:cNvPicPr>
            <a:picLocks noGrp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476672"/>
            <a:ext cx="4040188" cy="5976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Содержимое 7"/>
          <p:cNvPicPr>
            <a:picLocks noGrp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620688"/>
            <a:ext cx="3888432" cy="5832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32656"/>
            <a:ext cx="4497388" cy="6192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5025" y="332656"/>
            <a:ext cx="4498975" cy="6192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ТРУД ЧЕЛОВЕКА В ГОРОДЕ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1484784"/>
            <a:ext cx="7620000" cy="48017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ТРУД ЧЕЛОВЕКА ЗИМОЙ В ДЕРЕВНЯХ </a:t>
            </a:r>
            <a:br>
              <a:rPr lang="ru-RU" dirty="0" smtClean="0"/>
            </a:br>
            <a:r>
              <a:rPr lang="ru-RU" dirty="0" smtClean="0"/>
              <a:t>И СЕЛАХ</a:t>
            </a:r>
            <a:br>
              <a:rPr lang="ru-RU" dirty="0" smtClean="0"/>
            </a:b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4" name="Содержимое 3"/>
          <p:cNvPicPr>
            <a:picLocks noGrp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68760"/>
            <a:ext cx="9144000" cy="5589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Содержимое 4"/>
          <p:cNvPicPr>
            <a:picLocks noGr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ДОМАШНИЕ ЖИВОТНЫЕ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Содержимое 6"/>
          <p:cNvPicPr>
            <a:picLocks noGrp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412776"/>
            <a:ext cx="4040188" cy="489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Содержимое 7"/>
          <p:cNvPicPr>
            <a:picLocks noGrp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5025" y="1484784"/>
            <a:ext cx="4041775" cy="468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</TotalTime>
  <Words>15</Words>
  <Application>Microsoft Office PowerPoint</Application>
  <PresentationFormat>Экран (4:3)</PresentationFormat>
  <Paragraphs>4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Ознакомление с окружающим миром ТРУД ЧЕЛОВЕКА ЗИМОЙ</vt:lpstr>
      <vt:lpstr>ТРУД ЧЕЛОВЕКА ЗИМОЙ В ДЕРЕВНЯХ  И СЕЛАХ  </vt:lpstr>
      <vt:lpstr>Слайд 3</vt:lpstr>
      <vt:lpstr>Слайд 4</vt:lpstr>
      <vt:lpstr>Слайд 5</vt:lpstr>
      <vt:lpstr>Слайд 6</vt:lpstr>
      <vt:lpstr>Слайд 7</vt:lpstr>
      <vt:lpstr>Слайд 8</vt:lpstr>
      <vt:lpstr>ДОМАШНИЕ ЖИВОТНЫЕ</vt:lpstr>
      <vt:lpstr>Слайд 10</vt:lpstr>
      <vt:lpstr>Слайд 11</vt:lpstr>
      <vt:lpstr>ТРУД ЧЕЛОВЕКА В ГОРОДЕ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ТРУД ЧЕЛОВЕКА ЗИМОЙ</dc:title>
  <dc:creator>ПК</dc:creator>
  <cp:lastModifiedBy>7567</cp:lastModifiedBy>
  <cp:revision>14</cp:revision>
  <dcterms:created xsi:type="dcterms:W3CDTF">2011-12-18T15:18:20Z</dcterms:created>
  <dcterms:modified xsi:type="dcterms:W3CDTF">2023-09-18T14:56:28Z</dcterms:modified>
</cp:coreProperties>
</file>